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4"/>
  </p:sldMasterIdLst>
  <p:notesMasterIdLst>
    <p:notesMasterId r:id="rId6"/>
  </p:notesMasterIdLst>
  <p:handoutMasterIdLst>
    <p:handoutMasterId r:id="rId7"/>
  </p:handoutMasterIdLst>
  <p:sldIdLst>
    <p:sldId id="265" r:id="rId5"/>
  </p:sldIdLst>
  <p:sldSz cx="12188825" cy="6858000"/>
  <p:notesSz cx="6858000" cy="9144000"/>
  <p:custDataLst>
    <p:tags r:id="rId8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9" pos="3839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354C517-E65A-4EF7-87ED-C25A32674DA6}" v="22" dt="2023-11-06T16:07:17.63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559" autoAdjust="0"/>
  </p:normalViewPr>
  <p:slideViewPr>
    <p:cSldViewPr showGuides="1">
      <p:cViewPr varScale="1">
        <p:scale>
          <a:sx n="102" d="100"/>
          <a:sy n="102" d="100"/>
        </p:scale>
        <p:origin x="292" y="64"/>
      </p:cViewPr>
      <p:guideLst>
        <p:guide orient="horz" pos="2160"/>
        <p:guide pos="383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howGuides="1">
      <p:cViewPr varScale="1">
        <p:scale>
          <a:sx n="63" d="100"/>
          <a:sy n="63" d="100"/>
        </p:scale>
        <p:origin x="2838" y="10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gs" Target="tags/tag1.xml"/><Relationship Id="rId13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7" Type="http://schemas.openxmlformats.org/officeDocument/2006/relationships/handoutMaster" Target="handoutMasters/handoutMaster1.xml"/><Relationship Id="rId12" Type="http://schemas.openxmlformats.org/officeDocument/2006/relationships/tableStyles" Target="tableStyle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11" Type="http://schemas.openxmlformats.org/officeDocument/2006/relationships/theme" Target="theme/theme1.xml"/><Relationship Id="rId5" Type="http://schemas.openxmlformats.org/officeDocument/2006/relationships/slide" Target="slides/slide1.xml"/><Relationship Id="rId10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presProps" Target="presProps.xml"/><Relationship Id="rId14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onna Harvey" userId="e0e916bb-e15f-408c-aa83-5aee3db590f1" providerId="ADAL" clId="{6354C517-E65A-4EF7-87ED-C25A32674DA6}"/>
    <pc:docChg chg="undo custSel addSld delSld modSld">
      <pc:chgData name="Donna Harvey" userId="e0e916bb-e15f-408c-aa83-5aee3db590f1" providerId="ADAL" clId="{6354C517-E65A-4EF7-87ED-C25A32674DA6}" dt="2023-11-08T18:25:59.375" v="637" actId="47"/>
      <pc:docMkLst>
        <pc:docMk/>
      </pc:docMkLst>
      <pc:sldChg chg="modSp mod">
        <pc:chgData name="Donna Harvey" userId="e0e916bb-e15f-408c-aa83-5aee3db590f1" providerId="ADAL" clId="{6354C517-E65A-4EF7-87ED-C25A32674DA6}" dt="2023-11-08T18:25:28.972" v="633" actId="20577"/>
        <pc:sldMkLst>
          <pc:docMk/>
          <pc:sldMk cId="2808920126" sldId="265"/>
        </pc:sldMkLst>
        <pc:spChg chg="mod">
          <ac:chgData name="Donna Harvey" userId="e0e916bb-e15f-408c-aa83-5aee3db590f1" providerId="ADAL" clId="{6354C517-E65A-4EF7-87ED-C25A32674DA6}" dt="2023-11-08T18:25:28.972" v="633" actId="20577"/>
          <ac:spMkLst>
            <pc:docMk/>
            <pc:sldMk cId="2808920126" sldId="265"/>
            <ac:spMk id="3" creationId="{00000000-0000-0000-0000-000000000000}"/>
          </ac:spMkLst>
        </pc:spChg>
        <pc:spChg chg="mod">
          <ac:chgData name="Donna Harvey" userId="e0e916bb-e15f-408c-aa83-5aee3db590f1" providerId="ADAL" clId="{6354C517-E65A-4EF7-87ED-C25A32674DA6}" dt="2023-10-30T15:32:10.556" v="27" actId="2711"/>
          <ac:spMkLst>
            <pc:docMk/>
            <pc:sldMk cId="2808920126" sldId="265"/>
            <ac:spMk id="6" creationId="{00000000-0000-0000-0000-000000000000}"/>
          </ac:spMkLst>
        </pc:spChg>
      </pc:sldChg>
      <pc:sldChg chg="modSp del mod">
        <pc:chgData name="Donna Harvey" userId="e0e916bb-e15f-408c-aa83-5aee3db590f1" providerId="ADAL" clId="{6354C517-E65A-4EF7-87ED-C25A32674DA6}" dt="2023-11-08T18:25:36.157" v="634" actId="2696"/>
        <pc:sldMkLst>
          <pc:docMk/>
          <pc:sldMk cId="2493659769" sldId="325"/>
        </pc:sldMkLst>
        <pc:spChg chg="mod">
          <ac:chgData name="Donna Harvey" userId="e0e916bb-e15f-408c-aa83-5aee3db590f1" providerId="ADAL" clId="{6354C517-E65A-4EF7-87ED-C25A32674DA6}" dt="2023-10-30T15:38:45.736" v="38" actId="20577"/>
          <ac:spMkLst>
            <pc:docMk/>
            <pc:sldMk cId="2493659769" sldId="325"/>
            <ac:spMk id="2" creationId="{00000000-0000-0000-0000-000000000000}"/>
          </ac:spMkLst>
        </pc:spChg>
      </pc:sldChg>
      <pc:sldChg chg="del">
        <pc:chgData name="Donna Harvey" userId="e0e916bb-e15f-408c-aa83-5aee3db590f1" providerId="ADAL" clId="{6354C517-E65A-4EF7-87ED-C25A32674DA6}" dt="2023-11-08T18:25:46.721" v="635" actId="47"/>
        <pc:sldMkLst>
          <pc:docMk/>
          <pc:sldMk cId="2939311962" sldId="326"/>
        </pc:sldMkLst>
      </pc:sldChg>
      <pc:sldChg chg="modSp del mod">
        <pc:chgData name="Donna Harvey" userId="e0e916bb-e15f-408c-aa83-5aee3db590f1" providerId="ADAL" clId="{6354C517-E65A-4EF7-87ED-C25A32674DA6}" dt="2023-11-08T18:25:46.721" v="635" actId="47"/>
        <pc:sldMkLst>
          <pc:docMk/>
          <pc:sldMk cId="4078669323" sldId="327"/>
        </pc:sldMkLst>
        <pc:spChg chg="mod">
          <ac:chgData name="Donna Harvey" userId="e0e916bb-e15f-408c-aa83-5aee3db590f1" providerId="ADAL" clId="{6354C517-E65A-4EF7-87ED-C25A32674DA6}" dt="2023-10-31T12:41:37.818" v="209" actId="14100"/>
          <ac:spMkLst>
            <pc:docMk/>
            <pc:sldMk cId="4078669323" sldId="327"/>
            <ac:spMk id="2" creationId="{00000000-0000-0000-0000-000000000000}"/>
          </ac:spMkLst>
        </pc:spChg>
        <pc:picChg chg="mod">
          <ac:chgData name="Donna Harvey" userId="e0e916bb-e15f-408c-aa83-5aee3db590f1" providerId="ADAL" clId="{6354C517-E65A-4EF7-87ED-C25A32674DA6}" dt="2023-10-30T15:38:10.080" v="30" actId="1440"/>
          <ac:picMkLst>
            <pc:docMk/>
            <pc:sldMk cId="4078669323" sldId="327"/>
            <ac:picMk id="4" creationId="{00000000-0000-0000-0000-000000000000}"/>
          </ac:picMkLst>
        </pc:picChg>
        <pc:picChg chg="mod">
          <ac:chgData name="Donna Harvey" userId="e0e916bb-e15f-408c-aa83-5aee3db590f1" providerId="ADAL" clId="{6354C517-E65A-4EF7-87ED-C25A32674DA6}" dt="2023-10-30T15:38:12.663" v="31" actId="1440"/>
          <ac:picMkLst>
            <pc:docMk/>
            <pc:sldMk cId="4078669323" sldId="327"/>
            <ac:picMk id="5" creationId="{00000000-0000-0000-0000-000000000000}"/>
          </ac:picMkLst>
        </pc:picChg>
        <pc:picChg chg="mod">
          <ac:chgData name="Donna Harvey" userId="e0e916bb-e15f-408c-aa83-5aee3db590f1" providerId="ADAL" clId="{6354C517-E65A-4EF7-87ED-C25A32674DA6}" dt="2023-10-30T15:38:17.814" v="33" actId="1440"/>
          <ac:picMkLst>
            <pc:docMk/>
            <pc:sldMk cId="4078669323" sldId="327"/>
            <ac:picMk id="6" creationId="{00000000-0000-0000-0000-000000000000}"/>
          </ac:picMkLst>
        </pc:picChg>
        <pc:picChg chg="mod">
          <ac:chgData name="Donna Harvey" userId="e0e916bb-e15f-408c-aa83-5aee3db590f1" providerId="ADAL" clId="{6354C517-E65A-4EF7-87ED-C25A32674DA6}" dt="2023-10-30T15:38:15.064" v="32" actId="1440"/>
          <ac:picMkLst>
            <pc:docMk/>
            <pc:sldMk cId="4078669323" sldId="327"/>
            <ac:picMk id="7" creationId="{00000000-0000-0000-0000-000000000000}"/>
          </ac:picMkLst>
        </pc:picChg>
        <pc:picChg chg="mod">
          <ac:chgData name="Donna Harvey" userId="e0e916bb-e15f-408c-aa83-5aee3db590f1" providerId="ADAL" clId="{6354C517-E65A-4EF7-87ED-C25A32674DA6}" dt="2023-10-30T15:38:20.251" v="34" actId="1440"/>
          <ac:picMkLst>
            <pc:docMk/>
            <pc:sldMk cId="4078669323" sldId="327"/>
            <ac:picMk id="8" creationId="{00000000-0000-0000-0000-000000000000}"/>
          </ac:picMkLst>
        </pc:picChg>
        <pc:picChg chg="mod">
          <ac:chgData name="Donna Harvey" userId="e0e916bb-e15f-408c-aa83-5aee3db590f1" providerId="ADAL" clId="{6354C517-E65A-4EF7-87ED-C25A32674DA6}" dt="2023-10-30T15:38:23.284" v="35" actId="1440"/>
          <ac:picMkLst>
            <pc:docMk/>
            <pc:sldMk cId="4078669323" sldId="327"/>
            <ac:picMk id="9" creationId="{00000000-0000-0000-0000-000000000000}"/>
          </ac:picMkLst>
        </pc:picChg>
      </pc:sldChg>
      <pc:sldChg chg="del">
        <pc:chgData name="Donna Harvey" userId="e0e916bb-e15f-408c-aa83-5aee3db590f1" providerId="ADAL" clId="{6354C517-E65A-4EF7-87ED-C25A32674DA6}" dt="2023-11-08T18:25:46.721" v="635" actId="47"/>
        <pc:sldMkLst>
          <pc:docMk/>
          <pc:sldMk cId="3822151672" sldId="328"/>
        </pc:sldMkLst>
      </pc:sldChg>
      <pc:sldChg chg="addSp delSp modSp del mod">
        <pc:chgData name="Donna Harvey" userId="e0e916bb-e15f-408c-aa83-5aee3db590f1" providerId="ADAL" clId="{6354C517-E65A-4EF7-87ED-C25A32674DA6}" dt="2023-11-08T18:25:46.721" v="635" actId="47"/>
        <pc:sldMkLst>
          <pc:docMk/>
          <pc:sldMk cId="1057353638" sldId="329"/>
        </pc:sldMkLst>
        <pc:spChg chg="add del mod">
          <ac:chgData name="Donna Harvey" userId="e0e916bb-e15f-408c-aa83-5aee3db590f1" providerId="ADAL" clId="{6354C517-E65A-4EF7-87ED-C25A32674DA6}" dt="2023-10-31T12:44:21.617" v="214"/>
          <ac:spMkLst>
            <pc:docMk/>
            <pc:sldMk cId="1057353638" sldId="329"/>
            <ac:spMk id="4" creationId="{B456E312-84C2-CEB1-07B1-B9871563026F}"/>
          </ac:spMkLst>
        </pc:spChg>
        <pc:spChg chg="mod">
          <ac:chgData name="Donna Harvey" userId="e0e916bb-e15f-408c-aa83-5aee3db590f1" providerId="ADAL" clId="{6354C517-E65A-4EF7-87ED-C25A32674DA6}" dt="2023-10-31T12:51:25.419" v="249" actId="1076"/>
          <ac:spMkLst>
            <pc:docMk/>
            <pc:sldMk cId="1057353638" sldId="329"/>
            <ac:spMk id="10" creationId="{00000000-0000-0000-0000-000000000000}"/>
          </ac:spMkLst>
        </pc:spChg>
        <pc:spChg chg="mod">
          <ac:chgData name="Donna Harvey" userId="e0e916bb-e15f-408c-aa83-5aee3db590f1" providerId="ADAL" clId="{6354C517-E65A-4EF7-87ED-C25A32674DA6}" dt="2023-10-31T12:51:32.555" v="250" actId="1076"/>
          <ac:spMkLst>
            <pc:docMk/>
            <pc:sldMk cId="1057353638" sldId="329"/>
            <ac:spMk id="11" creationId="{00000000-0000-0000-0000-000000000000}"/>
          </ac:spMkLst>
        </pc:spChg>
        <pc:spChg chg="mod">
          <ac:chgData name="Donna Harvey" userId="e0e916bb-e15f-408c-aa83-5aee3db590f1" providerId="ADAL" clId="{6354C517-E65A-4EF7-87ED-C25A32674DA6}" dt="2023-10-31T12:50:32.503" v="242" actId="1076"/>
          <ac:spMkLst>
            <pc:docMk/>
            <pc:sldMk cId="1057353638" sldId="329"/>
            <ac:spMk id="12" creationId="{00000000-0000-0000-0000-000000000000}"/>
          </ac:spMkLst>
        </pc:spChg>
        <pc:spChg chg="mod">
          <ac:chgData name="Donna Harvey" userId="e0e916bb-e15f-408c-aa83-5aee3db590f1" providerId="ADAL" clId="{6354C517-E65A-4EF7-87ED-C25A32674DA6}" dt="2023-10-31T12:51:03.611" v="247" actId="1076"/>
          <ac:spMkLst>
            <pc:docMk/>
            <pc:sldMk cId="1057353638" sldId="329"/>
            <ac:spMk id="13" creationId="{00000000-0000-0000-0000-000000000000}"/>
          </ac:spMkLst>
        </pc:spChg>
        <pc:spChg chg="add mod">
          <ac:chgData name="Donna Harvey" userId="e0e916bb-e15f-408c-aa83-5aee3db590f1" providerId="ADAL" clId="{6354C517-E65A-4EF7-87ED-C25A32674DA6}" dt="2023-10-31T12:50:57.968" v="246" actId="1076"/>
          <ac:spMkLst>
            <pc:docMk/>
            <pc:sldMk cId="1057353638" sldId="329"/>
            <ac:spMk id="14" creationId="{6F9E8163-FC47-E656-CE00-394A3EE9D49F}"/>
          </ac:spMkLst>
        </pc:spChg>
        <pc:picChg chg="mod">
          <ac:chgData name="Donna Harvey" userId="e0e916bb-e15f-408c-aa83-5aee3db590f1" providerId="ADAL" clId="{6354C517-E65A-4EF7-87ED-C25A32674DA6}" dt="2023-10-30T15:39:08.959" v="39" actId="1440"/>
          <ac:picMkLst>
            <pc:docMk/>
            <pc:sldMk cId="1057353638" sldId="329"/>
            <ac:picMk id="5" creationId="{00000000-0000-0000-0000-000000000000}"/>
          </ac:picMkLst>
        </pc:picChg>
        <pc:picChg chg="mod">
          <ac:chgData name="Donna Harvey" userId="e0e916bb-e15f-408c-aa83-5aee3db590f1" providerId="ADAL" clId="{6354C517-E65A-4EF7-87ED-C25A32674DA6}" dt="2023-10-31T12:50:52.564" v="245" actId="1076"/>
          <ac:picMkLst>
            <pc:docMk/>
            <pc:sldMk cId="1057353638" sldId="329"/>
            <ac:picMk id="6" creationId="{00000000-0000-0000-0000-000000000000}"/>
          </ac:picMkLst>
        </pc:picChg>
        <pc:picChg chg="mod">
          <ac:chgData name="Donna Harvey" userId="e0e916bb-e15f-408c-aa83-5aee3db590f1" providerId="ADAL" clId="{6354C517-E65A-4EF7-87ED-C25A32674DA6}" dt="2023-10-31T12:50:15.220" v="237" actId="1076"/>
          <ac:picMkLst>
            <pc:docMk/>
            <pc:sldMk cId="1057353638" sldId="329"/>
            <ac:picMk id="7" creationId="{00000000-0000-0000-0000-000000000000}"/>
          </ac:picMkLst>
        </pc:picChg>
        <pc:picChg chg="mod">
          <ac:chgData name="Donna Harvey" userId="e0e916bb-e15f-408c-aa83-5aee3db590f1" providerId="ADAL" clId="{6354C517-E65A-4EF7-87ED-C25A32674DA6}" dt="2023-10-31T12:50:27.618" v="241" actId="14100"/>
          <ac:picMkLst>
            <pc:docMk/>
            <pc:sldMk cId="1057353638" sldId="329"/>
            <ac:picMk id="8" creationId="{00000000-0000-0000-0000-000000000000}"/>
          </ac:picMkLst>
        </pc:picChg>
        <pc:picChg chg="mod">
          <ac:chgData name="Donna Harvey" userId="e0e916bb-e15f-408c-aa83-5aee3db590f1" providerId="ADAL" clId="{6354C517-E65A-4EF7-87ED-C25A32674DA6}" dt="2023-10-31T12:50:19.430" v="239" actId="1076"/>
          <ac:picMkLst>
            <pc:docMk/>
            <pc:sldMk cId="1057353638" sldId="329"/>
            <ac:picMk id="9" creationId="{00000000-0000-0000-0000-000000000000}"/>
          </ac:picMkLst>
        </pc:picChg>
      </pc:sldChg>
      <pc:sldChg chg="modSp del mod">
        <pc:chgData name="Donna Harvey" userId="e0e916bb-e15f-408c-aa83-5aee3db590f1" providerId="ADAL" clId="{6354C517-E65A-4EF7-87ED-C25A32674DA6}" dt="2023-11-08T18:25:46.721" v="635" actId="47"/>
        <pc:sldMkLst>
          <pc:docMk/>
          <pc:sldMk cId="630279121" sldId="330"/>
        </pc:sldMkLst>
        <pc:spChg chg="mod">
          <ac:chgData name="Donna Harvey" userId="e0e916bb-e15f-408c-aa83-5aee3db590f1" providerId="ADAL" clId="{6354C517-E65A-4EF7-87ED-C25A32674DA6}" dt="2023-10-31T12:54:09.619" v="274" actId="1076"/>
          <ac:spMkLst>
            <pc:docMk/>
            <pc:sldMk cId="630279121" sldId="330"/>
            <ac:spMk id="2" creationId="{00000000-0000-0000-0000-000000000000}"/>
          </ac:spMkLst>
        </pc:spChg>
        <pc:picChg chg="mod">
          <ac:chgData name="Donna Harvey" userId="e0e916bb-e15f-408c-aa83-5aee3db590f1" providerId="ADAL" clId="{6354C517-E65A-4EF7-87ED-C25A32674DA6}" dt="2023-10-31T12:54:14.161" v="275" actId="1076"/>
          <ac:picMkLst>
            <pc:docMk/>
            <pc:sldMk cId="630279121" sldId="330"/>
            <ac:picMk id="4" creationId="{00000000-0000-0000-0000-000000000000}"/>
          </ac:picMkLst>
        </pc:picChg>
        <pc:picChg chg="mod">
          <ac:chgData name="Donna Harvey" userId="e0e916bb-e15f-408c-aa83-5aee3db590f1" providerId="ADAL" clId="{6354C517-E65A-4EF7-87ED-C25A32674DA6}" dt="2023-10-31T12:54:16.565" v="276" actId="1076"/>
          <ac:picMkLst>
            <pc:docMk/>
            <pc:sldMk cId="630279121" sldId="330"/>
            <ac:picMk id="5" creationId="{00000000-0000-0000-0000-000000000000}"/>
          </ac:picMkLst>
        </pc:picChg>
        <pc:picChg chg="mod">
          <ac:chgData name="Donna Harvey" userId="e0e916bb-e15f-408c-aa83-5aee3db590f1" providerId="ADAL" clId="{6354C517-E65A-4EF7-87ED-C25A32674DA6}" dt="2023-10-31T12:54:20.932" v="278" actId="1076"/>
          <ac:picMkLst>
            <pc:docMk/>
            <pc:sldMk cId="630279121" sldId="330"/>
            <ac:picMk id="6" creationId="{00000000-0000-0000-0000-000000000000}"/>
          </ac:picMkLst>
        </pc:picChg>
      </pc:sldChg>
      <pc:sldChg chg="modSp del mod">
        <pc:chgData name="Donna Harvey" userId="e0e916bb-e15f-408c-aa83-5aee3db590f1" providerId="ADAL" clId="{6354C517-E65A-4EF7-87ED-C25A32674DA6}" dt="2023-11-08T18:25:46.721" v="635" actId="47"/>
        <pc:sldMkLst>
          <pc:docMk/>
          <pc:sldMk cId="2125429447" sldId="331"/>
        </pc:sldMkLst>
        <pc:spChg chg="mod">
          <ac:chgData name="Donna Harvey" userId="e0e916bb-e15f-408c-aa83-5aee3db590f1" providerId="ADAL" clId="{6354C517-E65A-4EF7-87ED-C25A32674DA6}" dt="2023-10-30T15:47:52.546" v="98" actId="115"/>
          <ac:spMkLst>
            <pc:docMk/>
            <pc:sldMk cId="2125429447" sldId="331"/>
            <ac:spMk id="2" creationId="{00000000-0000-0000-0000-000000000000}"/>
          </ac:spMkLst>
        </pc:spChg>
        <pc:picChg chg="mod">
          <ac:chgData name="Donna Harvey" userId="e0e916bb-e15f-408c-aa83-5aee3db590f1" providerId="ADAL" clId="{6354C517-E65A-4EF7-87ED-C25A32674DA6}" dt="2023-11-06T18:03:46.864" v="624" actId="1076"/>
          <ac:picMkLst>
            <pc:docMk/>
            <pc:sldMk cId="2125429447" sldId="331"/>
            <ac:picMk id="4" creationId="{00000000-0000-0000-0000-000000000000}"/>
          </ac:picMkLst>
        </pc:picChg>
        <pc:picChg chg="mod">
          <ac:chgData name="Donna Harvey" userId="e0e916bb-e15f-408c-aa83-5aee3db590f1" providerId="ADAL" clId="{6354C517-E65A-4EF7-87ED-C25A32674DA6}" dt="2023-11-06T18:03:49" v="625" actId="1076"/>
          <ac:picMkLst>
            <pc:docMk/>
            <pc:sldMk cId="2125429447" sldId="331"/>
            <ac:picMk id="5" creationId="{00000000-0000-0000-0000-000000000000}"/>
          </ac:picMkLst>
        </pc:picChg>
        <pc:picChg chg="mod">
          <ac:chgData name="Donna Harvey" userId="e0e916bb-e15f-408c-aa83-5aee3db590f1" providerId="ADAL" clId="{6354C517-E65A-4EF7-87ED-C25A32674DA6}" dt="2023-11-06T18:03:44.132" v="623" actId="1076"/>
          <ac:picMkLst>
            <pc:docMk/>
            <pc:sldMk cId="2125429447" sldId="331"/>
            <ac:picMk id="6" creationId="{00000000-0000-0000-0000-000000000000}"/>
          </ac:picMkLst>
        </pc:picChg>
        <pc:picChg chg="mod">
          <ac:chgData name="Donna Harvey" userId="e0e916bb-e15f-408c-aa83-5aee3db590f1" providerId="ADAL" clId="{6354C517-E65A-4EF7-87ED-C25A32674DA6}" dt="2023-11-06T18:03:37.541" v="622" actId="1076"/>
          <ac:picMkLst>
            <pc:docMk/>
            <pc:sldMk cId="2125429447" sldId="331"/>
            <ac:picMk id="7" creationId="{00000000-0000-0000-0000-000000000000}"/>
          </ac:picMkLst>
        </pc:picChg>
      </pc:sldChg>
      <pc:sldChg chg="modSp del mod">
        <pc:chgData name="Donna Harvey" userId="e0e916bb-e15f-408c-aa83-5aee3db590f1" providerId="ADAL" clId="{6354C517-E65A-4EF7-87ED-C25A32674DA6}" dt="2023-11-08T18:25:54.595" v="636" actId="47"/>
        <pc:sldMkLst>
          <pc:docMk/>
          <pc:sldMk cId="2856421347" sldId="332"/>
        </pc:sldMkLst>
        <pc:spChg chg="mod">
          <ac:chgData name="Donna Harvey" userId="e0e916bb-e15f-408c-aa83-5aee3db590f1" providerId="ADAL" clId="{6354C517-E65A-4EF7-87ED-C25A32674DA6}" dt="2023-10-30T15:50:25.172" v="145" actId="255"/>
          <ac:spMkLst>
            <pc:docMk/>
            <pc:sldMk cId="2856421347" sldId="332"/>
            <ac:spMk id="2" creationId="{00000000-0000-0000-0000-000000000000}"/>
          </ac:spMkLst>
        </pc:spChg>
        <pc:picChg chg="mod">
          <ac:chgData name="Donna Harvey" userId="e0e916bb-e15f-408c-aa83-5aee3db590f1" providerId="ADAL" clId="{6354C517-E65A-4EF7-87ED-C25A32674DA6}" dt="2023-10-30T15:50:38.736" v="147" actId="1440"/>
          <ac:picMkLst>
            <pc:docMk/>
            <pc:sldMk cId="2856421347" sldId="332"/>
            <ac:picMk id="4" creationId="{00000000-0000-0000-0000-000000000000}"/>
          </ac:picMkLst>
        </pc:picChg>
        <pc:picChg chg="mod">
          <ac:chgData name="Donna Harvey" userId="e0e916bb-e15f-408c-aa83-5aee3db590f1" providerId="ADAL" clId="{6354C517-E65A-4EF7-87ED-C25A32674DA6}" dt="2023-10-30T15:50:40.732" v="148" actId="1440"/>
          <ac:picMkLst>
            <pc:docMk/>
            <pc:sldMk cId="2856421347" sldId="332"/>
            <ac:picMk id="5" creationId="{00000000-0000-0000-0000-000000000000}"/>
          </ac:picMkLst>
        </pc:picChg>
        <pc:picChg chg="mod">
          <ac:chgData name="Donna Harvey" userId="e0e916bb-e15f-408c-aa83-5aee3db590f1" providerId="ADAL" clId="{6354C517-E65A-4EF7-87ED-C25A32674DA6}" dt="2023-10-30T15:50:42.995" v="149" actId="1440"/>
          <ac:picMkLst>
            <pc:docMk/>
            <pc:sldMk cId="2856421347" sldId="332"/>
            <ac:picMk id="6" creationId="{00000000-0000-0000-0000-000000000000}"/>
          </ac:picMkLst>
        </pc:picChg>
        <pc:picChg chg="mod">
          <ac:chgData name="Donna Harvey" userId="e0e916bb-e15f-408c-aa83-5aee3db590f1" providerId="ADAL" clId="{6354C517-E65A-4EF7-87ED-C25A32674DA6}" dt="2023-10-31T12:55:00.640" v="281" actId="1076"/>
          <ac:picMkLst>
            <pc:docMk/>
            <pc:sldMk cId="2856421347" sldId="332"/>
            <ac:picMk id="8" creationId="{00000000-0000-0000-0000-000000000000}"/>
          </ac:picMkLst>
        </pc:picChg>
        <pc:picChg chg="mod">
          <ac:chgData name="Donna Harvey" userId="e0e916bb-e15f-408c-aa83-5aee3db590f1" providerId="ADAL" clId="{6354C517-E65A-4EF7-87ED-C25A32674DA6}" dt="2023-10-31T12:55:04.398" v="282" actId="1076"/>
          <ac:picMkLst>
            <pc:docMk/>
            <pc:sldMk cId="2856421347" sldId="332"/>
            <ac:picMk id="9" creationId="{00000000-0000-0000-0000-000000000000}"/>
          </ac:picMkLst>
        </pc:picChg>
      </pc:sldChg>
      <pc:sldChg chg="modSp del mod">
        <pc:chgData name="Donna Harvey" userId="e0e916bb-e15f-408c-aa83-5aee3db590f1" providerId="ADAL" clId="{6354C517-E65A-4EF7-87ED-C25A32674DA6}" dt="2023-11-08T18:25:54.595" v="636" actId="47"/>
        <pc:sldMkLst>
          <pc:docMk/>
          <pc:sldMk cId="695795565" sldId="333"/>
        </pc:sldMkLst>
        <pc:spChg chg="mod">
          <ac:chgData name="Donna Harvey" userId="e0e916bb-e15f-408c-aa83-5aee3db590f1" providerId="ADAL" clId="{6354C517-E65A-4EF7-87ED-C25A32674DA6}" dt="2023-10-30T15:49:40.421" v="140" actId="1076"/>
          <ac:spMkLst>
            <pc:docMk/>
            <pc:sldMk cId="695795565" sldId="333"/>
            <ac:spMk id="2" creationId="{00000000-0000-0000-0000-000000000000}"/>
          </ac:spMkLst>
        </pc:spChg>
        <pc:picChg chg="mod">
          <ac:chgData name="Donna Harvey" userId="e0e916bb-e15f-408c-aa83-5aee3db590f1" providerId="ADAL" clId="{6354C517-E65A-4EF7-87ED-C25A32674DA6}" dt="2023-10-30T15:49:58.361" v="142" actId="1076"/>
          <ac:picMkLst>
            <pc:docMk/>
            <pc:sldMk cId="695795565" sldId="333"/>
            <ac:picMk id="4" creationId="{00000000-0000-0000-0000-000000000000}"/>
          </ac:picMkLst>
        </pc:picChg>
        <pc:picChg chg="mod">
          <ac:chgData name="Donna Harvey" userId="e0e916bb-e15f-408c-aa83-5aee3db590f1" providerId="ADAL" clId="{6354C517-E65A-4EF7-87ED-C25A32674DA6}" dt="2023-10-30T15:50:01.282" v="143" actId="1076"/>
          <ac:picMkLst>
            <pc:docMk/>
            <pc:sldMk cId="695795565" sldId="333"/>
            <ac:picMk id="5" creationId="{00000000-0000-0000-0000-000000000000}"/>
          </ac:picMkLst>
        </pc:picChg>
      </pc:sldChg>
      <pc:sldChg chg="addSp delSp modSp del mod">
        <pc:chgData name="Donna Harvey" userId="e0e916bb-e15f-408c-aa83-5aee3db590f1" providerId="ADAL" clId="{6354C517-E65A-4EF7-87ED-C25A32674DA6}" dt="2023-10-30T15:44:05.184" v="71" actId="2696"/>
        <pc:sldMkLst>
          <pc:docMk/>
          <pc:sldMk cId="735625093" sldId="334"/>
        </pc:sldMkLst>
        <pc:spChg chg="mod">
          <ac:chgData name="Donna Harvey" userId="e0e916bb-e15f-408c-aa83-5aee3db590f1" providerId="ADAL" clId="{6354C517-E65A-4EF7-87ED-C25A32674DA6}" dt="2023-10-30T15:42:38.769" v="67" actId="115"/>
          <ac:spMkLst>
            <pc:docMk/>
            <pc:sldMk cId="735625093" sldId="334"/>
            <ac:spMk id="2" creationId="{00000000-0000-0000-0000-000000000000}"/>
          </ac:spMkLst>
        </pc:spChg>
        <pc:picChg chg="mod">
          <ac:chgData name="Donna Harvey" userId="e0e916bb-e15f-408c-aa83-5aee3db590f1" providerId="ADAL" clId="{6354C517-E65A-4EF7-87ED-C25A32674DA6}" dt="2023-10-30T15:42:41.502" v="68" actId="1076"/>
          <ac:picMkLst>
            <pc:docMk/>
            <pc:sldMk cId="735625093" sldId="334"/>
            <ac:picMk id="4" creationId="{00000000-0000-0000-0000-000000000000}"/>
          </ac:picMkLst>
        </pc:picChg>
        <pc:picChg chg="add del mod">
          <ac:chgData name="Donna Harvey" userId="e0e916bb-e15f-408c-aa83-5aee3db590f1" providerId="ADAL" clId="{6354C517-E65A-4EF7-87ED-C25A32674DA6}" dt="2023-10-30T15:41:16.960" v="54" actId="478"/>
          <ac:picMkLst>
            <pc:docMk/>
            <pc:sldMk cId="735625093" sldId="334"/>
            <ac:picMk id="6" creationId="{DB92344E-2145-F794-01AB-DD37DFA82DEF}"/>
          </ac:picMkLst>
        </pc:picChg>
        <pc:picChg chg="add mod">
          <ac:chgData name="Donna Harvey" userId="e0e916bb-e15f-408c-aa83-5aee3db590f1" providerId="ADAL" clId="{6354C517-E65A-4EF7-87ED-C25A32674DA6}" dt="2023-10-30T15:42:24.992" v="62" actId="1076"/>
          <ac:picMkLst>
            <pc:docMk/>
            <pc:sldMk cId="735625093" sldId="334"/>
            <ac:picMk id="8" creationId="{3BDFA47A-7423-1BA5-5C4B-C16CB7B30987}"/>
          </ac:picMkLst>
        </pc:picChg>
        <pc:picChg chg="add del mod">
          <ac:chgData name="Donna Harvey" userId="e0e916bb-e15f-408c-aa83-5aee3db590f1" providerId="ADAL" clId="{6354C517-E65A-4EF7-87ED-C25A32674DA6}" dt="2023-10-30T15:43:02.201" v="70" actId="478"/>
          <ac:picMkLst>
            <pc:docMk/>
            <pc:sldMk cId="735625093" sldId="334"/>
            <ac:picMk id="10" creationId="{E807F297-D142-61E7-4552-7588DD7F3146}"/>
          </ac:picMkLst>
        </pc:picChg>
      </pc:sldChg>
      <pc:sldChg chg="modSp del mod">
        <pc:chgData name="Donna Harvey" userId="e0e916bb-e15f-408c-aa83-5aee3db590f1" providerId="ADAL" clId="{6354C517-E65A-4EF7-87ED-C25A32674DA6}" dt="2023-11-08T18:25:54.595" v="636" actId="47"/>
        <pc:sldMkLst>
          <pc:docMk/>
          <pc:sldMk cId="3152480249" sldId="335"/>
        </pc:sldMkLst>
        <pc:spChg chg="mod">
          <ac:chgData name="Donna Harvey" userId="e0e916bb-e15f-408c-aa83-5aee3db590f1" providerId="ADAL" clId="{6354C517-E65A-4EF7-87ED-C25A32674DA6}" dt="2023-11-06T18:00:42.889" v="606" actId="14100"/>
          <ac:spMkLst>
            <pc:docMk/>
            <pc:sldMk cId="3152480249" sldId="335"/>
            <ac:spMk id="2" creationId="{00000000-0000-0000-0000-000000000000}"/>
          </ac:spMkLst>
        </pc:spChg>
        <pc:spChg chg="mod">
          <ac:chgData name="Donna Harvey" userId="e0e916bb-e15f-408c-aa83-5aee3db590f1" providerId="ADAL" clId="{6354C517-E65A-4EF7-87ED-C25A32674DA6}" dt="2023-11-06T18:00:59.900" v="611" actId="1076"/>
          <ac:spMkLst>
            <pc:docMk/>
            <pc:sldMk cId="3152480249" sldId="335"/>
            <ac:spMk id="7" creationId="{00000000-0000-0000-0000-000000000000}"/>
          </ac:spMkLst>
        </pc:spChg>
        <pc:spChg chg="mod">
          <ac:chgData name="Donna Harvey" userId="e0e916bb-e15f-408c-aa83-5aee3db590f1" providerId="ADAL" clId="{6354C517-E65A-4EF7-87ED-C25A32674DA6}" dt="2023-11-06T18:00:49.148" v="608" actId="1076"/>
          <ac:spMkLst>
            <pc:docMk/>
            <pc:sldMk cId="3152480249" sldId="335"/>
            <ac:spMk id="10" creationId="{00000000-0000-0000-0000-000000000000}"/>
          </ac:spMkLst>
        </pc:spChg>
        <pc:picChg chg="mod">
          <ac:chgData name="Donna Harvey" userId="e0e916bb-e15f-408c-aa83-5aee3db590f1" providerId="ADAL" clId="{6354C517-E65A-4EF7-87ED-C25A32674DA6}" dt="2023-11-06T18:01:03.738" v="613" actId="1076"/>
          <ac:picMkLst>
            <pc:docMk/>
            <pc:sldMk cId="3152480249" sldId="335"/>
            <ac:picMk id="5" creationId="{00000000-0000-0000-0000-000000000000}"/>
          </ac:picMkLst>
        </pc:picChg>
        <pc:picChg chg="mod">
          <ac:chgData name="Donna Harvey" userId="e0e916bb-e15f-408c-aa83-5aee3db590f1" providerId="ADAL" clId="{6354C517-E65A-4EF7-87ED-C25A32674DA6}" dt="2023-11-06T18:01:01.662" v="612" actId="1076"/>
          <ac:picMkLst>
            <pc:docMk/>
            <pc:sldMk cId="3152480249" sldId="335"/>
            <ac:picMk id="6" creationId="{00000000-0000-0000-0000-000000000000}"/>
          </ac:picMkLst>
        </pc:picChg>
        <pc:picChg chg="mod">
          <ac:chgData name="Donna Harvey" userId="e0e916bb-e15f-408c-aa83-5aee3db590f1" providerId="ADAL" clId="{6354C517-E65A-4EF7-87ED-C25A32674DA6}" dt="2023-11-06T18:00:50.766" v="609" actId="1076"/>
          <ac:picMkLst>
            <pc:docMk/>
            <pc:sldMk cId="3152480249" sldId="335"/>
            <ac:picMk id="8" creationId="{00000000-0000-0000-0000-000000000000}"/>
          </ac:picMkLst>
        </pc:picChg>
        <pc:picChg chg="mod">
          <ac:chgData name="Donna Harvey" userId="e0e916bb-e15f-408c-aa83-5aee3db590f1" providerId="ADAL" clId="{6354C517-E65A-4EF7-87ED-C25A32674DA6}" dt="2023-11-06T18:00:54.841" v="610" actId="1076"/>
          <ac:picMkLst>
            <pc:docMk/>
            <pc:sldMk cId="3152480249" sldId="335"/>
            <ac:picMk id="9" creationId="{00000000-0000-0000-0000-000000000000}"/>
          </ac:picMkLst>
        </pc:picChg>
      </pc:sldChg>
      <pc:sldChg chg="del">
        <pc:chgData name="Donna Harvey" userId="e0e916bb-e15f-408c-aa83-5aee3db590f1" providerId="ADAL" clId="{6354C517-E65A-4EF7-87ED-C25A32674DA6}" dt="2023-11-08T18:25:54.595" v="636" actId="47"/>
        <pc:sldMkLst>
          <pc:docMk/>
          <pc:sldMk cId="3583756021" sldId="336"/>
        </pc:sldMkLst>
      </pc:sldChg>
      <pc:sldChg chg="del">
        <pc:chgData name="Donna Harvey" userId="e0e916bb-e15f-408c-aa83-5aee3db590f1" providerId="ADAL" clId="{6354C517-E65A-4EF7-87ED-C25A32674DA6}" dt="2023-11-08T18:25:54.595" v="636" actId="47"/>
        <pc:sldMkLst>
          <pc:docMk/>
          <pc:sldMk cId="1929692233" sldId="337"/>
        </pc:sldMkLst>
      </pc:sldChg>
      <pc:sldChg chg="new del">
        <pc:chgData name="Donna Harvey" userId="e0e916bb-e15f-408c-aa83-5aee3db590f1" providerId="ADAL" clId="{6354C517-E65A-4EF7-87ED-C25A32674DA6}" dt="2023-10-30T15:52:25.798" v="169" actId="680"/>
        <pc:sldMkLst>
          <pc:docMk/>
          <pc:sldMk cId="171494467" sldId="338"/>
        </pc:sldMkLst>
      </pc:sldChg>
      <pc:sldChg chg="addSp delSp modSp new del mod">
        <pc:chgData name="Donna Harvey" userId="e0e916bb-e15f-408c-aa83-5aee3db590f1" providerId="ADAL" clId="{6354C517-E65A-4EF7-87ED-C25A32674DA6}" dt="2023-11-08T18:25:59.375" v="637" actId="47"/>
        <pc:sldMkLst>
          <pc:docMk/>
          <pc:sldMk cId="2244078564" sldId="338"/>
        </pc:sldMkLst>
        <pc:spChg chg="mod">
          <ac:chgData name="Donna Harvey" userId="e0e916bb-e15f-408c-aa83-5aee3db590f1" providerId="ADAL" clId="{6354C517-E65A-4EF7-87ED-C25A32674DA6}" dt="2023-10-30T15:52:57.391" v="195" actId="14100"/>
          <ac:spMkLst>
            <pc:docMk/>
            <pc:sldMk cId="2244078564" sldId="338"/>
            <ac:spMk id="2" creationId="{75552DD5-459D-CB84-6B0D-BE7E80E40F5A}"/>
          </ac:spMkLst>
        </pc:spChg>
        <pc:picChg chg="add mod">
          <ac:chgData name="Donna Harvey" userId="e0e916bb-e15f-408c-aa83-5aee3db590f1" providerId="ADAL" clId="{6354C517-E65A-4EF7-87ED-C25A32674DA6}" dt="2023-10-31T13:11:04.151" v="386" actId="1440"/>
          <ac:picMkLst>
            <pc:docMk/>
            <pc:sldMk cId="2244078564" sldId="338"/>
            <ac:picMk id="5" creationId="{AC1D9742-1B69-AF77-3DF5-B708C4704145}"/>
          </ac:picMkLst>
        </pc:picChg>
        <pc:picChg chg="add mod">
          <ac:chgData name="Donna Harvey" userId="e0e916bb-e15f-408c-aa83-5aee3db590f1" providerId="ADAL" clId="{6354C517-E65A-4EF7-87ED-C25A32674DA6}" dt="2023-10-31T13:11:14.600" v="391" actId="1440"/>
          <ac:picMkLst>
            <pc:docMk/>
            <pc:sldMk cId="2244078564" sldId="338"/>
            <ac:picMk id="7" creationId="{C1D43D42-E57D-F314-E8DF-11DD99CD085C}"/>
          </ac:picMkLst>
        </pc:picChg>
        <pc:picChg chg="add mod">
          <ac:chgData name="Donna Harvey" userId="e0e916bb-e15f-408c-aa83-5aee3db590f1" providerId="ADAL" clId="{6354C517-E65A-4EF7-87ED-C25A32674DA6}" dt="2023-10-31T13:11:06.500" v="387" actId="1440"/>
          <ac:picMkLst>
            <pc:docMk/>
            <pc:sldMk cId="2244078564" sldId="338"/>
            <ac:picMk id="9" creationId="{B1820A19-683E-8962-0CA5-8E48F56FC06E}"/>
          </ac:picMkLst>
        </pc:picChg>
        <pc:picChg chg="add del mod">
          <ac:chgData name="Donna Harvey" userId="e0e916bb-e15f-408c-aa83-5aee3db590f1" providerId="ADAL" clId="{6354C517-E65A-4EF7-87ED-C25A32674DA6}" dt="2023-10-31T13:08:19.692" v="354" actId="21"/>
          <ac:picMkLst>
            <pc:docMk/>
            <pc:sldMk cId="2244078564" sldId="338"/>
            <ac:picMk id="11" creationId="{8E7A937B-5439-BEFE-B516-FFD32A3FB808}"/>
          </ac:picMkLst>
        </pc:picChg>
        <pc:picChg chg="add mod">
          <ac:chgData name="Donna Harvey" userId="e0e916bb-e15f-408c-aa83-5aee3db590f1" providerId="ADAL" clId="{6354C517-E65A-4EF7-87ED-C25A32674DA6}" dt="2023-10-31T13:11:16.832" v="392" actId="1440"/>
          <ac:picMkLst>
            <pc:docMk/>
            <pc:sldMk cId="2244078564" sldId="338"/>
            <ac:picMk id="13" creationId="{6B5DB3E7-98C2-749E-A253-F97ED5BD05A5}"/>
          </ac:picMkLst>
        </pc:picChg>
        <pc:picChg chg="add mod">
          <ac:chgData name="Donna Harvey" userId="e0e916bb-e15f-408c-aa83-5aee3db590f1" providerId="ADAL" clId="{6354C517-E65A-4EF7-87ED-C25A32674DA6}" dt="2023-10-31T13:11:56.506" v="399" actId="1076"/>
          <ac:picMkLst>
            <pc:docMk/>
            <pc:sldMk cId="2244078564" sldId="338"/>
            <ac:picMk id="15" creationId="{B4A9D01C-0DC7-B131-D4A1-22E1F710FA83}"/>
          </ac:picMkLst>
        </pc:picChg>
        <pc:picChg chg="add del mod">
          <ac:chgData name="Donna Harvey" userId="e0e916bb-e15f-408c-aa83-5aee3db590f1" providerId="ADAL" clId="{6354C517-E65A-4EF7-87ED-C25A32674DA6}" dt="2023-10-31T13:07:29.599" v="349" actId="478"/>
          <ac:picMkLst>
            <pc:docMk/>
            <pc:sldMk cId="2244078564" sldId="338"/>
            <ac:picMk id="17" creationId="{6F13EE29-0BDF-E985-0620-4304AFFE4122}"/>
          </ac:picMkLst>
        </pc:picChg>
        <pc:picChg chg="add mod">
          <ac:chgData name="Donna Harvey" userId="e0e916bb-e15f-408c-aa83-5aee3db590f1" providerId="ADAL" clId="{6354C517-E65A-4EF7-87ED-C25A32674DA6}" dt="2023-10-31T13:11:10.353" v="389" actId="1440"/>
          <ac:picMkLst>
            <pc:docMk/>
            <pc:sldMk cId="2244078564" sldId="338"/>
            <ac:picMk id="19" creationId="{6016FFD5-0CF2-7495-93EA-80DFD8AAB690}"/>
          </ac:picMkLst>
        </pc:picChg>
        <pc:picChg chg="add mod">
          <ac:chgData name="Donna Harvey" userId="e0e916bb-e15f-408c-aa83-5aee3db590f1" providerId="ADAL" clId="{6354C517-E65A-4EF7-87ED-C25A32674DA6}" dt="2023-10-31T13:11:12.570" v="390" actId="1440"/>
          <ac:picMkLst>
            <pc:docMk/>
            <pc:sldMk cId="2244078564" sldId="338"/>
            <ac:picMk id="21" creationId="{D61AEB31-A22E-3D02-2155-9872A191CA22}"/>
          </ac:picMkLst>
        </pc:picChg>
      </pc:sldChg>
      <pc:sldChg chg="addSp modSp new del mod">
        <pc:chgData name="Donna Harvey" userId="e0e916bb-e15f-408c-aa83-5aee3db590f1" providerId="ADAL" clId="{6354C517-E65A-4EF7-87ED-C25A32674DA6}" dt="2023-11-08T18:25:59.375" v="637" actId="47"/>
        <pc:sldMkLst>
          <pc:docMk/>
          <pc:sldMk cId="43490154" sldId="339"/>
        </pc:sldMkLst>
        <pc:spChg chg="mod">
          <ac:chgData name="Donna Harvey" userId="e0e916bb-e15f-408c-aa83-5aee3db590f1" providerId="ADAL" clId="{6354C517-E65A-4EF7-87ED-C25A32674DA6}" dt="2023-10-31T13:08:45.157" v="362" actId="1076"/>
          <ac:spMkLst>
            <pc:docMk/>
            <pc:sldMk cId="43490154" sldId="339"/>
            <ac:spMk id="2" creationId="{69BC80F0-238E-F05B-CD0D-518DB8920598}"/>
          </ac:spMkLst>
        </pc:spChg>
        <pc:picChg chg="add mod">
          <ac:chgData name="Donna Harvey" userId="e0e916bb-e15f-408c-aa83-5aee3db590f1" providerId="ADAL" clId="{6354C517-E65A-4EF7-87ED-C25A32674DA6}" dt="2023-10-31T13:11:25.478" v="393" actId="1440"/>
          <ac:picMkLst>
            <pc:docMk/>
            <pc:sldMk cId="43490154" sldId="339"/>
            <ac:picMk id="5" creationId="{1F9EA9FF-C73F-D6A6-B83B-6D571AF72B92}"/>
          </ac:picMkLst>
        </pc:picChg>
        <pc:picChg chg="add mod">
          <ac:chgData name="Donna Harvey" userId="e0e916bb-e15f-408c-aa83-5aee3db590f1" providerId="ADAL" clId="{6354C517-E65A-4EF7-87ED-C25A32674DA6}" dt="2023-10-31T13:11:27.615" v="394" actId="1440"/>
          <ac:picMkLst>
            <pc:docMk/>
            <pc:sldMk cId="43490154" sldId="339"/>
            <ac:picMk id="7" creationId="{70F2CB3E-9125-1AA1-4E66-2BB3C7402D04}"/>
          </ac:picMkLst>
        </pc:picChg>
        <pc:picChg chg="add mod">
          <ac:chgData name="Donna Harvey" userId="e0e916bb-e15f-408c-aa83-5aee3db590f1" providerId="ADAL" clId="{6354C517-E65A-4EF7-87ED-C25A32674DA6}" dt="2023-10-31T13:11:39.069" v="398" actId="1076"/>
          <ac:picMkLst>
            <pc:docMk/>
            <pc:sldMk cId="43490154" sldId="339"/>
            <ac:picMk id="9" creationId="{E1797C5E-5156-132E-3BA7-89FBCC6E6AB8}"/>
          </ac:picMkLst>
        </pc:picChg>
        <pc:picChg chg="add mod">
          <ac:chgData name="Donna Harvey" userId="e0e916bb-e15f-408c-aa83-5aee3db590f1" providerId="ADAL" clId="{6354C517-E65A-4EF7-87ED-C25A32674DA6}" dt="2023-10-31T13:11:35.125" v="397" actId="1440"/>
          <ac:picMkLst>
            <pc:docMk/>
            <pc:sldMk cId="43490154" sldId="339"/>
            <ac:picMk id="11" creationId="{2A156A63-5FFE-CEC3-78CE-DB8B85019EC5}"/>
          </ac:picMkLst>
        </pc:picChg>
        <pc:picChg chg="add mod">
          <ac:chgData name="Donna Harvey" userId="e0e916bb-e15f-408c-aa83-5aee3db590f1" providerId="ADAL" clId="{6354C517-E65A-4EF7-87ED-C25A32674DA6}" dt="2023-10-31T13:11:33.147" v="396" actId="1440"/>
          <ac:picMkLst>
            <pc:docMk/>
            <pc:sldMk cId="43490154" sldId="339"/>
            <ac:picMk id="12" creationId="{1C0947AE-157C-4100-EF0C-00DC5826D242}"/>
          </ac:picMkLst>
        </pc:picChg>
      </pc:sldChg>
      <pc:sldChg chg="addSp modSp new del mod">
        <pc:chgData name="Donna Harvey" userId="e0e916bb-e15f-408c-aa83-5aee3db590f1" providerId="ADAL" clId="{6354C517-E65A-4EF7-87ED-C25A32674DA6}" dt="2023-11-08T18:25:59.375" v="637" actId="47"/>
        <pc:sldMkLst>
          <pc:docMk/>
          <pc:sldMk cId="2597143005" sldId="340"/>
        </pc:sldMkLst>
        <pc:spChg chg="mod">
          <ac:chgData name="Donna Harvey" userId="e0e916bb-e15f-408c-aa83-5aee3db590f1" providerId="ADAL" clId="{6354C517-E65A-4EF7-87ED-C25A32674DA6}" dt="2023-11-06T16:06:48.073" v="581" actId="1076"/>
          <ac:spMkLst>
            <pc:docMk/>
            <pc:sldMk cId="2597143005" sldId="340"/>
            <ac:spMk id="2" creationId="{719EF5BC-2907-87EF-6E3B-B33138FCB826}"/>
          </ac:spMkLst>
        </pc:spChg>
        <pc:picChg chg="add mod">
          <ac:chgData name="Donna Harvey" userId="e0e916bb-e15f-408c-aa83-5aee3db590f1" providerId="ADAL" clId="{6354C517-E65A-4EF7-87ED-C25A32674DA6}" dt="2023-11-06T16:07:38.419" v="590" actId="1076"/>
          <ac:picMkLst>
            <pc:docMk/>
            <pc:sldMk cId="2597143005" sldId="340"/>
            <ac:picMk id="5" creationId="{FCF72E46-AC84-F961-9B70-D1260D61FF30}"/>
          </ac:picMkLst>
        </pc:picChg>
        <pc:picChg chg="add mod">
          <ac:chgData name="Donna Harvey" userId="e0e916bb-e15f-408c-aa83-5aee3db590f1" providerId="ADAL" clId="{6354C517-E65A-4EF7-87ED-C25A32674DA6}" dt="2023-11-06T16:06:59.367" v="584" actId="1076"/>
          <ac:picMkLst>
            <pc:docMk/>
            <pc:sldMk cId="2597143005" sldId="340"/>
            <ac:picMk id="7" creationId="{861BEFE7-1999-2677-8B6E-50ADA0AE9124}"/>
          </ac:picMkLst>
        </pc:picChg>
        <pc:picChg chg="add mod">
          <ac:chgData name="Donna Harvey" userId="e0e916bb-e15f-408c-aa83-5aee3db590f1" providerId="ADAL" clId="{6354C517-E65A-4EF7-87ED-C25A32674DA6}" dt="2023-11-06T16:07:35.824" v="589" actId="1076"/>
          <ac:picMkLst>
            <pc:docMk/>
            <pc:sldMk cId="2597143005" sldId="340"/>
            <ac:picMk id="9" creationId="{75CCEC6E-CA8C-08CC-41EB-FDCE5D8DE460}"/>
          </ac:picMkLst>
        </pc:pic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0CC69C6-EE0B-4D8B-9C71-C36EFED094F2}" type="datetimeFigureOut">
              <a:rPr lang="en-US"/>
              <a:t>11/8/2023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60DD202-58A1-4ABD-B068-DFFCA0C44EAC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0642190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ABD2D7A-D230-4F91-BD59-0A39C2703BA8}" type="datetimeFigureOut">
              <a:rPr lang="en-US"/>
              <a:t>11/8/2023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93199CD-3E1B-4AE6-990F-76F925F5EA9F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765798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09224" y="4464028"/>
            <a:ext cx="9141619" cy="1641490"/>
          </a:xfrm>
        </p:spPr>
        <p:txBody>
          <a:bodyPr wrap="none" anchor="t">
            <a:normAutofit/>
          </a:bodyPr>
          <a:lstStyle>
            <a:lvl1pPr algn="r">
              <a:defRPr sz="9597" b="0" spc="-300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09223" y="3694376"/>
            <a:ext cx="9141619" cy="754025"/>
          </a:xfrm>
        </p:spPr>
        <p:txBody>
          <a:bodyPr anchor="b">
            <a:normAutofit/>
          </a:bodyPr>
          <a:lstStyle>
            <a:lvl1pPr marL="0" indent="0" algn="r">
              <a:buNone/>
              <a:defRPr sz="3199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457063" indent="0" algn="ctr">
              <a:buNone/>
              <a:defRPr sz="1999"/>
            </a:lvl2pPr>
            <a:lvl3pPr marL="914126" indent="0" algn="ctr">
              <a:buNone/>
              <a:defRPr sz="1799"/>
            </a:lvl3pPr>
            <a:lvl4pPr marL="1371189" indent="0" algn="ctr">
              <a:buNone/>
              <a:defRPr sz="1600"/>
            </a:lvl4pPr>
            <a:lvl5pPr marL="1828251" indent="0" algn="ctr">
              <a:buNone/>
              <a:defRPr sz="1600"/>
            </a:lvl5pPr>
            <a:lvl6pPr marL="2285314" indent="0" algn="ctr">
              <a:buNone/>
              <a:defRPr sz="1600"/>
            </a:lvl6pPr>
            <a:lvl7pPr marL="2742377" indent="0" algn="ctr">
              <a:buNone/>
              <a:defRPr sz="1600"/>
            </a:lvl7pPr>
            <a:lvl8pPr marL="3199440" indent="0" algn="ctr">
              <a:buNone/>
              <a:defRPr sz="1600"/>
            </a:lvl8pPr>
            <a:lvl9pPr marL="3656503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5417D2-D178-487C-A8A2-9944813D2855}" type="datetime1">
              <a:rPr lang="en-US" smtClean="0"/>
              <a:t>11/8/2023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62908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569" y="4367161"/>
            <a:ext cx="10512862" cy="819355"/>
          </a:xfrm>
        </p:spPr>
        <p:txBody>
          <a:bodyPr anchor="b"/>
          <a:lstStyle>
            <a:lvl1pPr>
              <a:defRPr sz="3199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39569" y="987426"/>
            <a:ext cx="10512862" cy="3379735"/>
          </a:xfrm>
        </p:spPr>
        <p:txBody>
          <a:bodyPr anchor="t"/>
          <a:lstStyle>
            <a:lvl1pPr marL="0" indent="0">
              <a:buNone/>
              <a:defRPr sz="3199"/>
            </a:lvl1pPr>
            <a:lvl2pPr marL="457063" indent="0">
              <a:buNone/>
              <a:defRPr sz="2799"/>
            </a:lvl2pPr>
            <a:lvl3pPr marL="914126" indent="0">
              <a:buNone/>
              <a:defRPr sz="2399"/>
            </a:lvl3pPr>
            <a:lvl4pPr marL="1371189" indent="0">
              <a:buNone/>
              <a:defRPr sz="1999"/>
            </a:lvl4pPr>
            <a:lvl5pPr marL="1828251" indent="0">
              <a:buNone/>
              <a:defRPr sz="1999"/>
            </a:lvl5pPr>
            <a:lvl6pPr marL="2285314" indent="0">
              <a:buNone/>
              <a:defRPr sz="1999"/>
            </a:lvl6pPr>
            <a:lvl7pPr marL="2742377" indent="0">
              <a:buNone/>
              <a:defRPr sz="1999"/>
            </a:lvl7pPr>
            <a:lvl8pPr marL="3199440" indent="0">
              <a:buNone/>
              <a:defRPr sz="1999"/>
            </a:lvl8pPr>
            <a:lvl9pPr marL="3656503" indent="0">
              <a:buNone/>
              <a:defRPr sz="1999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569" y="5186516"/>
            <a:ext cx="10511274" cy="682472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328357-7615-4F35-AC01-D58CC21314AC}" type="datetime1">
              <a:rPr lang="en-US" smtClean="0"/>
              <a:t>11/8/2023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35780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569" y="365125"/>
            <a:ext cx="10512862" cy="3534344"/>
          </a:xfrm>
        </p:spPr>
        <p:txBody>
          <a:bodyPr anchor="ctr"/>
          <a:lstStyle>
            <a:lvl1pPr>
              <a:defRPr sz="3199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569" y="4489399"/>
            <a:ext cx="10511274" cy="1501826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BE0D3B-EED5-4196-ADDC-62D4102321BA}" type="datetime1">
              <a:rPr lang="en-US" smtClean="0"/>
              <a:t>11/8/2023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287951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5836" y="365125"/>
            <a:ext cx="9300329" cy="2992904"/>
          </a:xfrm>
        </p:spPr>
        <p:txBody>
          <a:bodyPr anchor="ctr"/>
          <a:lstStyle>
            <a:lvl1pPr>
              <a:defRPr sz="4399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196" y="3365557"/>
            <a:ext cx="8750020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7982" y="4501729"/>
            <a:ext cx="10509686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610384-D483-47C2-8C8E-C2FD2799A5DF}" type="datetime1">
              <a:rPr lang="en-US" smtClean="0"/>
              <a:t>11/8/2023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1110755" y="786824"/>
            <a:ext cx="609441" cy="584776"/>
          </a:xfrm>
          <a:prstGeom prst="rect">
            <a:avLst/>
          </a:prstGeom>
        </p:spPr>
        <p:txBody>
          <a:bodyPr vert="horz" lIns="91416" tIns="45708" rIns="91416" bIns="45708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7998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435094" y="2743200"/>
            <a:ext cx="609441" cy="584776"/>
          </a:xfrm>
          <a:prstGeom prst="rect">
            <a:avLst/>
          </a:prstGeom>
        </p:spPr>
        <p:txBody>
          <a:bodyPr vert="horz" lIns="91416" tIns="45708" rIns="91416" bIns="45708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7998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93751100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569" y="2326968"/>
            <a:ext cx="10512862" cy="2511835"/>
          </a:xfrm>
        </p:spPr>
        <p:txBody>
          <a:bodyPr anchor="b">
            <a:normAutofit/>
          </a:bodyPr>
          <a:lstStyle>
            <a:lvl1pPr>
              <a:defRPr sz="539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569" y="4850581"/>
            <a:ext cx="10511274" cy="1140644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79DAA0-9781-49DF-9DA4-F1ABE7153961}" type="datetime1">
              <a:rPr lang="en-US" smtClean="0"/>
              <a:t>11/8/2023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760313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837982" y="365126"/>
            <a:ext cx="10512862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336934" y="1885950"/>
            <a:ext cx="2946099" cy="576262"/>
          </a:xfrm>
        </p:spPr>
        <p:txBody>
          <a:bodyPr anchor="b">
            <a:noAutofit/>
          </a:bodyPr>
          <a:lstStyle>
            <a:lvl1pPr marL="0" indent="0">
              <a:buNone/>
              <a:defRPr sz="2399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063" indent="0">
              <a:buNone/>
              <a:defRPr sz="1999" b="1"/>
            </a:lvl2pPr>
            <a:lvl3pPr marL="914126" indent="0">
              <a:buNone/>
              <a:defRPr sz="1799" b="1"/>
            </a:lvl3pPr>
            <a:lvl4pPr marL="1371189" indent="0">
              <a:buNone/>
              <a:defRPr sz="1600" b="1"/>
            </a:lvl4pPr>
            <a:lvl5pPr marL="1828251" indent="0">
              <a:buNone/>
              <a:defRPr sz="1600" b="1"/>
            </a:lvl5pPr>
            <a:lvl6pPr marL="2285314" indent="0">
              <a:buNone/>
              <a:defRPr sz="1600" b="1"/>
            </a:lvl6pPr>
            <a:lvl7pPr marL="2742377" indent="0">
              <a:buNone/>
              <a:defRPr sz="1600" b="1"/>
            </a:lvl7pPr>
            <a:lvl8pPr marL="3199440" indent="0">
              <a:buNone/>
              <a:defRPr sz="1600" b="1"/>
            </a:lvl8pPr>
            <a:lvl9pPr marL="3656503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356445" y="2571750"/>
            <a:ext cx="2926588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200"/>
            </a:lvl2pPr>
            <a:lvl3pPr marL="914126" indent="0">
              <a:buNone/>
              <a:defRPr sz="1000"/>
            </a:lvl3pPr>
            <a:lvl4pPr marL="1371189" indent="0">
              <a:buNone/>
              <a:defRPr sz="900"/>
            </a:lvl4pPr>
            <a:lvl5pPr marL="1828251" indent="0">
              <a:buNone/>
              <a:defRPr sz="900"/>
            </a:lvl5pPr>
            <a:lvl6pPr marL="2285314" indent="0">
              <a:buNone/>
              <a:defRPr sz="900"/>
            </a:lvl6pPr>
            <a:lvl7pPr marL="2742377" indent="0">
              <a:buNone/>
              <a:defRPr sz="900"/>
            </a:lvl7pPr>
            <a:lvl8pPr marL="3199440" indent="0">
              <a:buNone/>
              <a:defRPr sz="900"/>
            </a:lvl8pPr>
            <a:lvl9pPr marL="3656503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86800" y="1885950"/>
            <a:ext cx="2935476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2399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76249" y="2571750"/>
            <a:ext cx="2946027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200"/>
            </a:lvl2pPr>
            <a:lvl3pPr marL="914126" indent="0">
              <a:buNone/>
              <a:defRPr sz="1000"/>
            </a:lvl3pPr>
            <a:lvl4pPr marL="1371189" indent="0">
              <a:buNone/>
              <a:defRPr sz="900"/>
            </a:lvl4pPr>
            <a:lvl5pPr marL="1828251" indent="0">
              <a:buNone/>
              <a:defRPr sz="900"/>
            </a:lvl5pPr>
            <a:lvl6pPr marL="2285314" indent="0">
              <a:buNone/>
              <a:defRPr sz="900"/>
            </a:lvl6pPr>
            <a:lvl7pPr marL="2742377" indent="0">
              <a:buNone/>
              <a:defRPr sz="900"/>
            </a:lvl7pPr>
            <a:lvl8pPr marL="3199440" indent="0">
              <a:buNone/>
              <a:defRPr sz="900"/>
            </a:lvl8pPr>
            <a:lvl9pPr marL="3656503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26997" y="1885950"/>
            <a:ext cx="2931349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2399" b="0" dirty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26997" y="2571750"/>
            <a:ext cx="2931349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200"/>
            </a:lvl2pPr>
            <a:lvl3pPr marL="914126" indent="0">
              <a:buNone/>
              <a:defRPr sz="1000"/>
            </a:lvl3pPr>
            <a:lvl4pPr marL="1371189" indent="0">
              <a:buNone/>
              <a:defRPr sz="900"/>
            </a:lvl4pPr>
            <a:lvl5pPr marL="1828251" indent="0">
              <a:buNone/>
              <a:defRPr sz="900"/>
            </a:lvl5pPr>
            <a:lvl6pPr marL="2285314" indent="0">
              <a:buNone/>
              <a:defRPr sz="900"/>
            </a:lvl6pPr>
            <a:lvl7pPr marL="2742377" indent="0">
              <a:buNone/>
              <a:defRPr sz="900"/>
            </a:lvl7pPr>
            <a:lvl8pPr marL="3199440" indent="0">
              <a:buNone/>
              <a:defRPr sz="900"/>
            </a:lvl8pPr>
            <a:lvl9pPr marL="3656503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7E4717-B8C7-45F1-8BD8-6C0D70D06D78}" type="datetime1">
              <a:rPr lang="en-US" smtClean="0"/>
              <a:t>11/8/2023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361768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837982" y="365126"/>
            <a:ext cx="10512862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331738" y="4297503"/>
            <a:ext cx="2939284" cy="576262"/>
          </a:xfrm>
        </p:spPr>
        <p:txBody>
          <a:bodyPr anchor="b">
            <a:noAutofit/>
          </a:bodyPr>
          <a:lstStyle>
            <a:lvl1pPr marL="0" indent="0">
              <a:buNone/>
              <a:defRPr sz="2399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063" indent="0">
              <a:buNone/>
              <a:defRPr sz="1999" b="1"/>
            </a:lvl2pPr>
            <a:lvl3pPr marL="914126" indent="0">
              <a:buNone/>
              <a:defRPr sz="1799" b="1"/>
            </a:lvl3pPr>
            <a:lvl4pPr marL="1371189" indent="0">
              <a:buNone/>
              <a:defRPr sz="1600" b="1"/>
            </a:lvl4pPr>
            <a:lvl5pPr marL="1828251" indent="0">
              <a:buNone/>
              <a:defRPr sz="1600" b="1"/>
            </a:lvl5pPr>
            <a:lvl6pPr marL="2285314" indent="0">
              <a:buNone/>
              <a:defRPr sz="1600" b="1"/>
            </a:lvl6pPr>
            <a:lvl7pPr marL="2742377" indent="0">
              <a:buNone/>
              <a:defRPr sz="1600" b="1"/>
            </a:lvl7pPr>
            <a:lvl8pPr marL="3199440" indent="0">
              <a:buNone/>
              <a:defRPr sz="1600" b="1"/>
            </a:lvl8pPr>
            <a:lvl9pPr marL="3656503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1738" y="2256354"/>
            <a:ext cx="2939284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063" indent="0">
              <a:buNone/>
              <a:defRPr sz="1600"/>
            </a:lvl2pPr>
            <a:lvl3pPr marL="914126" indent="0">
              <a:buNone/>
              <a:defRPr sz="1600"/>
            </a:lvl3pPr>
            <a:lvl4pPr marL="1371189" indent="0">
              <a:buNone/>
              <a:defRPr sz="1600"/>
            </a:lvl4pPr>
            <a:lvl5pPr marL="1828251" indent="0">
              <a:buNone/>
              <a:defRPr sz="1600"/>
            </a:lvl5pPr>
            <a:lvl6pPr marL="2285314" indent="0">
              <a:buNone/>
              <a:defRPr sz="1600"/>
            </a:lvl6pPr>
            <a:lvl7pPr marL="2742377" indent="0">
              <a:buNone/>
              <a:defRPr sz="1600"/>
            </a:lvl7pPr>
            <a:lvl8pPr marL="3199440" indent="0">
              <a:buNone/>
              <a:defRPr sz="1600"/>
            </a:lvl8pPr>
            <a:lvl9pPr marL="3656503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331738" y="4873766"/>
            <a:ext cx="2939284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200"/>
            </a:lvl2pPr>
            <a:lvl3pPr marL="914126" indent="0">
              <a:buNone/>
              <a:defRPr sz="1000"/>
            </a:lvl3pPr>
            <a:lvl4pPr marL="1371189" indent="0">
              <a:buNone/>
              <a:defRPr sz="900"/>
            </a:lvl4pPr>
            <a:lvl5pPr marL="1828251" indent="0">
              <a:buNone/>
              <a:defRPr sz="900"/>
            </a:lvl5pPr>
            <a:lvl6pPr marL="2285314" indent="0">
              <a:buNone/>
              <a:defRPr sz="900"/>
            </a:lvl6pPr>
            <a:lvl7pPr marL="2742377" indent="0">
              <a:buNone/>
              <a:defRPr sz="900"/>
            </a:lvl7pPr>
            <a:lvl8pPr marL="3199440" indent="0">
              <a:buNone/>
              <a:defRPr sz="900"/>
            </a:lvl8pPr>
            <a:lvl9pPr marL="3656503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7808" y="4297503"/>
            <a:ext cx="2929762" cy="576262"/>
          </a:xfrm>
        </p:spPr>
        <p:txBody>
          <a:bodyPr anchor="b">
            <a:noAutofit/>
          </a:bodyPr>
          <a:lstStyle>
            <a:lvl1pPr marL="0" indent="0">
              <a:buNone/>
              <a:defRPr sz="2399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063" indent="0">
              <a:buNone/>
              <a:defRPr sz="1999" b="1"/>
            </a:lvl2pPr>
            <a:lvl3pPr marL="914126" indent="0">
              <a:buNone/>
              <a:defRPr sz="1799" b="1"/>
            </a:lvl3pPr>
            <a:lvl4pPr marL="1371189" indent="0">
              <a:buNone/>
              <a:defRPr sz="1600" b="1"/>
            </a:lvl4pPr>
            <a:lvl5pPr marL="1828251" indent="0">
              <a:buNone/>
              <a:defRPr sz="1600" b="1"/>
            </a:lvl5pPr>
            <a:lvl6pPr marL="2285314" indent="0">
              <a:buNone/>
              <a:defRPr sz="1600" b="1"/>
            </a:lvl6pPr>
            <a:lvl7pPr marL="2742377" indent="0">
              <a:buNone/>
              <a:defRPr sz="1600" b="1"/>
            </a:lvl7pPr>
            <a:lvl8pPr marL="3199440" indent="0">
              <a:buNone/>
              <a:defRPr sz="1600" b="1"/>
            </a:lvl8pPr>
            <a:lvl9pPr marL="3656503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67807" y="2256354"/>
            <a:ext cx="2929762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063" indent="0">
              <a:buNone/>
              <a:defRPr sz="1600"/>
            </a:lvl2pPr>
            <a:lvl3pPr marL="914126" indent="0">
              <a:buNone/>
              <a:defRPr sz="1600"/>
            </a:lvl3pPr>
            <a:lvl4pPr marL="1371189" indent="0">
              <a:buNone/>
              <a:defRPr sz="1600"/>
            </a:lvl4pPr>
            <a:lvl5pPr marL="1828251" indent="0">
              <a:buNone/>
              <a:defRPr sz="1600"/>
            </a:lvl5pPr>
            <a:lvl6pPr marL="2285314" indent="0">
              <a:buNone/>
              <a:defRPr sz="1600"/>
            </a:lvl6pPr>
            <a:lvl7pPr marL="2742377" indent="0">
              <a:buNone/>
              <a:defRPr sz="1600"/>
            </a:lvl7pPr>
            <a:lvl8pPr marL="3199440" indent="0">
              <a:buNone/>
              <a:defRPr sz="1600"/>
            </a:lvl8pPr>
            <a:lvl9pPr marL="3656503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66454" y="4873765"/>
            <a:ext cx="2933642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200"/>
            </a:lvl2pPr>
            <a:lvl3pPr marL="914126" indent="0">
              <a:buNone/>
              <a:defRPr sz="1000"/>
            </a:lvl3pPr>
            <a:lvl4pPr marL="1371189" indent="0">
              <a:buNone/>
              <a:defRPr sz="900"/>
            </a:lvl4pPr>
            <a:lvl5pPr marL="1828251" indent="0">
              <a:buNone/>
              <a:defRPr sz="900"/>
            </a:lvl5pPr>
            <a:lvl6pPr marL="2285314" indent="0">
              <a:buNone/>
              <a:defRPr sz="900"/>
            </a:lvl6pPr>
            <a:lvl7pPr marL="2742377" indent="0">
              <a:buNone/>
              <a:defRPr sz="900"/>
            </a:lvl7pPr>
            <a:lvl8pPr marL="3199440" indent="0">
              <a:buNone/>
              <a:defRPr sz="900"/>
            </a:lvl8pPr>
            <a:lvl9pPr marL="3656503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02290" y="4297503"/>
            <a:ext cx="2931349" cy="576262"/>
          </a:xfrm>
        </p:spPr>
        <p:txBody>
          <a:bodyPr anchor="b">
            <a:noAutofit/>
          </a:bodyPr>
          <a:lstStyle>
            <a:lvl1pPr marL="0" indent="0">
              <a:buNone/>
              <a:defRPr sz="2399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063" indent="0">
              <a:buNone/>
              <a:defRPr sz="1999" b="1"/>
            </a:lvl2pPr>
            <a:lvl3pPr marL="914126" indent="0">
              <a:buNone/>
              <a:defRPr sz="1799" b="1"/>
            </a:lvl3pPr>
            <a:lvl4pPr marL="1371189" indent="0">
              <a:buNone/>
              <a:defRPr sz="1600" b="1"/>
            </a:lvl4pPr>
            <a:lvl5pPr marL="1828251" indent="0">
              <a:buNone/>
              <a:defRPr sz="1600" b="1"/>
            </a:lvl5pPr>
            <a:lvl6pPr marL="2285314" indent="0">
              <a:buNone/>
              <a:defRPr sz="1600" b="1"/>
            </a:lvl6pPr>
            <a:lvl7pPr marL="2742377" indent="0">
              <a:buNone/>
              <a:defRPr sz="1600" b="1"/>
            </a:lvl7pPr>
            <a:lvl8pPr marL="3199440" indent="0">
              <a:buNone/>
              <a:defRPr sz="1600" b="1"/>
            </a:lvl8pPr>
            <a:lvl9pPr marL="3656503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02289" y="2256354"/>
            <a:ext cx="2931349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063" indent="0">
              <a:buNone/>
              <a:defRPr sz="1600"/>
            </a:lvl2pPr>
            <a:lvl3pPr marL="914126" indent="0">
              <a:buNone/>
              <a:defRPr sz="1600"/>
            </a:lvl3pPr>
            <a:lvl4pPr marL="1371189" indent="0">
              <a:buNone/>
              <a:defRPr sz="1600"/>
            </a:lvl4pPr>
            <a:lvl5pPr marL="1828251" indent="0">
              <a:buNone/>
              <a:defRPr sz="1600"/>
            </a:lvl5pPr>
            <a:lvl6pPr marL="2285314" indent="0">
              <a:buNone/>
              <a:defRPr sz="1600"/>
            </a:lvl6pPr>
            <a:lvl7pPr marL="2742377" indent="0">
              <a:buNone/>
              <a:defRPr sz="1600"/>
            </a:lvl7pPr>
            <a:lvl8pPr marL="3199440" indent="0">
              <a:buNone/>
              <a:defRPr sz="1600"/>
            </a:lvl8pPr>
            <a:lvl9pPr marL="3656503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02165" y="4873763"/>
            <a:ext cx="2935232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200"/>
            </a:lvl2pPr>
            <a:lvl3pPr marL="914126" indent="0">
              <a:buNone/>
              <a:defRPr sz="1000"/>
            </a:lvl3pPr>
            <a:lvl4pPr marL="1371189" indent="0">
              <a:buNone/>
              <a:defRPr sz="900"/>
            </a:lvl4pPr>
            <a:lvl5pPr marL="1828251" indent="0">
              <a:buNone/>
              <a:defRPr sz="900"/>
            </a:lvl5pPr>
            <a:lvl6pPr marL="2285314" indent="0">
              <a:buNone/>
              <a:defRPr sz="900"/>
            </a:lvl6pPr>
            <a:lvl7pPr marL="2742377" indent="0">
              <a:buNone/>
              <a:defRPr sz="900"/>
            </a:lvl7pPr>
            <a:lvl8pPr marL="3199440" indent="0">
              <a:buNone/>
              <a:defRPr sz="900"/>
            </a:lvl8pPr>
            <a:lvl9pPr marL="3656503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024258-008B-4AA9-B6E3-A146325AB4FD}" type="datetime1">
              <a:rPr lang="en-US" smtClean="0"/>
              <a:t>11/8/2023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058182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5A0AA2-AF3D-4925-83E6-EB032810069E}" type="datetime1">
              <a:rPr lang="en-US" smtClean="0"/>
              <a:t>11/8/2023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38301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2628" y="365125"/>
            <a:ext cx="262821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7982" y="365125"/>
            <a:ext cx="7732286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8CA1ED-BBE4-4FDC-A4CB-C7432E1B3CBB}" type="datetime1">
              <a:rPr lang="en-US" smtClean="0"/>
              <a:t>11/8/2023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13550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274B1D-4487-4075-B238-F3B401F87184}" type="datetime1">
              <a:rPr lang="en-US" smtClean="0"/>
              <a:t>11/8/2023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87771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854309" y="4464028"/>
            <a:ext cx="9141619" cy="1641490"/>
          </a:xfrm>
        </p:spPr>
        <p:txBody>
          <a:bodyPr wrap="none" anchor="t">
            <a:normAutofit/>
          </a:bodyPr>
          <a:lstStyle>
            <a:lvl1pPr algn="l">
              <a:defRPr sz="9597" b="0" spc="-300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7000"/>
                        <a:lumOff val="53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854309" y="3693675"/>
            <a:ext cx="9141619" cy="754025"/>
          </a:xfrm>
        </p:spPr>
        <p:txBody>
          <a:bodyPr anchor="b">
            <a:normAutofit/>
          </a:bodyPr>
          <a:lstStyle>
            <a:lvl1pPr marL="0" indent="0" algn="l">
              <a:buNone/>
              <a:defRPr sz="3199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457063" indent="0" algn="ctr">
              <a:buNone/>
              <a:defRPr sz="1999"/>
            </a:lvl2pPr>
            <a:lvl3pPr marL="914126" indent="0" algn="ctr">
              <a:buNone/>
              <a:defRPr sz="1799"/>
            </a:lvl3pPr>
            <a:lvl4pPr marL="1371189" indent="0" algn="ctr">
              <a:buNone/>
              <a:defRPr sz="1600"/>
            </a:lvl4pPr>
            <a:lvl5pPr marL="1828251" indent="0" algn="ctr">
              <a:buNone/>
              <a:defRPr sz="1600"/>
            </a:lvl5pPr>
            <a:lvl6pPr marL="2285314" indent="0" algn="ctr">
              <a:buNone/>
              <a:defRPr sz="1600"/>
            </a:lvl6pPr>
            <a:lvl7pPr marL="2742377" indent="0" algn="ctr">
              <a:buNone/>
              <a:defRPr sz="1600"/>
            </a:lvl7pPr>
            <a:lvl8pPr marL="3199440" indent="0" algn="ctr">
              <a:buNone/>
              <a:defRPr sz="1600"/>
            </a:lvl8pPr>
            <a:lvl9pPr marL="3656503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A48BA9-020A-4A6D-9E53-68AFEF905176}" type="datetime1">
              <a:rPr lang="en-US" smtClean="0"/>
              <a:t>11/8/2023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08721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19709" y="1825625"/>
            <a:ext cx="5023907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18194" y="1825625"/>
            <a:ext cx="5032649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B33ECC-B854-43E7-8C87-C2468B2ACCDE}" type="datetime1">
              <a:rPr lang="en-US" smtClean="0"/>
              <a:t>11/8/2023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36415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569" y="365126"/>
            <a:ext cx="10512862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9709" y="1681163"/>
            <a:ext cx="5023907" cy="823912"/>
          </a:xfrm>
        </p:spPr>
        <p:txBody>
          <a:bodyPr anchor="b"/>
          <a:lstStyle>
            <a:lvl1pPr marL="0" indent="0">
              <a:buNone/>
              <a:defRPr sz="2399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063" indent="0">
              <a:buNone/>
              <a:defRPr sz="1999" b="1"/>
            </a:lvl2pPr>
            <a:lvl3pPr marL="914126" indent="0">
              <a:buNone/>
              <a:defRPr sz="1799" b="1"/>
            </a:lvl3pPr>
            <a:lvl4pPr marL="1371189" indent="0">
              <a:buNone/>
              <a:defRPr sz="1600" b="1"/>
            </a:lvl4pPr>
            <a:lvl5pPr marL="1828251" indent="0">
              <a:buNone/>
              <a:defRPr sz="1600" b="1"/>
            </a:lvl5pPr>
            <a:lvl6pPr marL="2285314" indent="0">
              <a:buNone/>
              <a:defRPr sz="1600" b="1"/>
            </a:lvl6pPr>
            <a:lvl7pPr marL="2742377" indent="0">
              <a:buNone/>
              <a:defRPr sz="1600" b="1"/>
            </a:lvl7pPr>
            <a:lvl8pPr marL="3199440" indent="0">
              <a:buNone/>
              <a:defRPr sz="1600" b="1"/>
            </a:lvl8pPr>
            <a:lvl9pPr marL="3656503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19709" y="2505075"/>
            <a:ext cx="502390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18194" y="1681163"/>
            <a:ext cx="5034237" cy="823912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399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18194" y="2505075"/>
            <a:ext cx="503423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E7A52D-3105-40B6-BF9A-BA8835CAAFB2}" type="datetime1">
              <a:rPr lang="en-US" smtClean="0"/>
              <a:t>11/8/2023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80118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0CBA86-AA0E-4A60-B51D-8B5AFF023A31}" type="datetime1">
              <a:rPr lang="en-US" smtClean="0"/>
              <a:t>11/8/2023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04859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C0954F-B3CC-4A2A-89D1-B58BF851ADDD}" type="datetime1">
              <a:rPr lang="en-US" smtClean="0"/>
              <a:t>11/8/2023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 lang="en-US" smtClean="0"/>
              <a:t>‹#›</a:t>
            </a:fld>
            <a:endParaRPr lang="en-US"/>
          </a:p>
        </p:txBody>
      </p:sp>
      <p:pic>
        <p:nvPicPr>
          <p:cNvPr id="5" name="Picture 4" descr="Large ocean wave (semitransparent)" title="Ocean Wave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56"/>
            <a:ext cx="12188824" cy="68578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54069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570" y="457200"/>
            <a:ext cx="3931213" cy="1600200"/>
          </a:xfrm>
        </p:spPr>
        <p:txBody>
          <a:bodyPr anchor="b"/>
          <a:lstStyle>
            <a:lvl1pPr>
              <a:defRPr sz="3199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1838" y="987426"/>
            <a:ext cx="6170593" cy="48736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9709" y="2057400"/>
            <a:ext cx="3651074" cy="3811588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F3BB6D-CDA9-4B34-8224-61C776395EBC}" type="datetime1">
              <a:rPr lang="en-US" smtClean="0"/>
              <a:t>11/8/2023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97381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570" y="457200"/>
            <a:ext cx="3931213" cy="1600200"/>
          </a:xfrm>
        </p:spPr>
        <p:txBody>
          <a:bodyPr anchor="b"/>
          <a:lstStyle>
            <a:lvl1pPr>
              <a:defRPr sz="3199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1838" y="987426"/>
            <a:ext cx="6170593" cy="4873625"/>
          </a:xfrm>
        </p:spPr>
        <p:txBody>
          <a:bodyPr anchor="t"/>
          <a:lstStyle>
            <a:lvl1pPr marL="0" indent="0">
              <a:buNone/>
              <a:defRPr sz="3199"/>
            </a:lvl1pPr>
            <a:lvl2pPr marL="457063" indent="0">
              <a:buNone/>
              <a:defRPr sz="2799"/>
            </a:lvl2pPr>
            <a:lvl3pPr marL="914126" indent="0">
              <a:buNone/>
              <a:defRPr sz="2399"/>
            </a:lvl3pPr>
            <a:lvl4pPr marL="1371189" indent="0">
              <a:buNone/>
              <a:defRPr sz="1999"/>
            </a:lvl4pPr>
            <a:lvl5pPr marL="1828251" indent="0">
              <a:buNone/>
              <a:defRPr sz="1999"/>
            </a:lvl5pPr>
            <a:lvl6pPr marL="2285314" indent="0">
              <a:buNone/>
              <a:defRPr sz="1999"/>
            </a:lvl6pPr>
            <a:lvl7pPr marL="2742377" indent="0">
              <a:buNone/>
              <a:defRPr sz="1999"/>
            </a:lvl7pPr>
            <a:lvl8pPr marL="3199440" indent="0">
              <a:buNone/>
              <a:defRPr sz="1999"/>
            </a:lvl8pPr>
            <a:lvl9pPr marL="3656503" indent="0">
              <a:buNone/>
              <a:defRPr sz="1999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9709" y="2057400"/>
            <a:ext cx="3651074" cy="3811588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D9E7A-6A06-4C0E-A09D-DCE5571D79C5}" type="datetime1">
              <a:rPr lang="en-US" smtClean="0"/>
              <a:t>11/8/2023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25276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9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7982" y="365126"/>
            <a:ext cx="10512862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9708" y="1825625"/>
            <a:ext cx="1023113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7982" y="6356351"/>
            <a:ext cx="274248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fld id="{8B1D9727-782D-4921-B11D-EC11E32A484A}" type="datetime1">
              <a:rPr lang="en-US" smtClean="0"/>
              <a:t>11/8/2023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7549" y="6356351"/>
            <a:ext cx="411372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r>
              <a:rPr lang="en-US"/>
              <a:t>Add a footer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08357" y="6356351"/>
            <a:ext cx="274248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fld id="{2A013F82-EE5E-44EE-A61D-E31C6657F26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837251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  <p:txStyles>
    <p:titleStyle>
      <a:lvl1pPr algn="l" defTabSz="914126" rtl="0" eaLnBrk="1" latinLnBrk="0" hangingPunct="1">
        <a:lnSpc>
          <a:spcPct val="90000"/>
        </a:lnSpc>
        <a:spcBef>
          <a:spcPct val="0"/>
        </a:spcBef>
        <a:buNone/>
        <a:defRPr sz="5398" b="0" kern="1200">
          <a:gradFill flip="none" rotWithShape="1">
            <a:gsLst>
              <a:gs pos="28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  <a:tileRect/>
          </a:gradFill>
          <a:latin typeface="+mj-lt"/>
          <a:ea typeface="+mj-ea"/>
          <a:cs typeface="+mj-cs"/>
        </a:defRPr>
      </a:lvl1pPr>
    </p:titleStyle>
    <p:bodyStyle>
      <a:lvl1pPr marL="228531" indent="-228531" algn="l" defTabSz="914126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799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1pPr>
      <a:lvl2pPr marL="685594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399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2pPr>
      <a:lvl3pPr marL="1142657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99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3pPr>
      <a:lvl4pPr marL="1599720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4pPr>
      <a:lvl5pPr marL="2056783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5pPr>
      <a:lvl6pPr marL="2513846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6pPr>
      <a:lvl7pPr marL="2970908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7pPr>
      <a:lvl8pPr marL="3427971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8pPr>
      <a:lvl9pPr marL="3885034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1pPr>
      <a:lvl2pPr marL="457063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2pPr>
      <a:lvl3pPr marL="914126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3pPr>
      <a:lvl4pPr marL="1371189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4pPr>
      <a:lvl5pPr marL="1828251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5pPr>
      <a:lvl6pPr marL="2285314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6pPr>
      <a:lvl7pPr marL="2742377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7pPr>
      <a:lvl8pPr marL="3199440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8pPr>
      <a:lvl9pPr marL="3656503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839" userDrawn="1">
          <p15:clr>
            <a:srgbClr val="F26B43"/>
          </p15:clr>
        </p15:guide>
        <p15:guide id="2" orient="horz" pos="216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684212" y="4724400"/>
            <a:ext cx="10849292" cy="1447800"/>
          </a:xfrm>
        </p:spPr>
        <p:txBody>
          <a:bodyPr>
            <a:noAutofit/>
          </a:bodyPr>
          <a:lstStyle/>
          <a:p>
            <a:pPr algn="ctr"/>
            <a:r>
              <a:rPr lang="en-US" sz="4800" b="1" u="sng" spc="0" dirty="0">
                <a:effectLst/>
                <a:latin typeface="Century Schoolbook" panose="02040604050505020304" pitchFamily="18" charset="0"/>
              </a:rPr>
              <a:t>MONTH IN REVIEW</a:t>
            </a:r>
            <a:br>
              <a:rPr lang="en-US" sz="4800" b="1" u="sng" spc="0" dirty="0">
                <a:effectLst/>
                <a:latin typeface="Century Schoolbook" panose="02040604050505020304" pitchFamily="18" charset="0"/>
              </a:rPr>
            </a:br>
            <a:r>
              <a:rPr lang="en-US" sz="4800" b="1" u="sng" spc="0" dirty="0">
                <a:effectLst/>
                <a:latin typeface="Century Schoolbook" panose="02040604050505020304" pitchFamily="18" charset="0"/>
              </a:rPr>
              <a:t>NOVEMBER 2023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6398" y="2043654"/>
            <a:ext cx="2209800" cy="22098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84212" y="381000"/>
            <a:ext cx="108204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u="sng" dirty="0">
                <a:latin typeface="Century Schoolbook" panose="02040604050505020304" pitchFamily="18" charset="0"/>
              </a:rPr>
              <a:t>CEO REPORT</a:t>
            </a:r>
            <a:br>
              <a:rPr lang="en-US" sz="4800" b="1" u="sng" dirty="0">
                <a:latin typeface="Century Schoolbook" panose="02040604050505020304" pitchFamily="18" charset="0"/>
              </a:rPr>
            </a:br>
            <a:r>
              <a:rPr lang="en-US" sz="4800" b="1" u="sng" dirty="0">
                <a:latin typeface="Century Schoolbook" panose="02040604050505020304" pitchFamily="18" charset="0"/>
              </a:rPr>
              <a:t>EUGENE MATTIONI</a:t>
            </a:r>
          </a:p>
        </p:txBody>
      </p:sp>
    </p:spTree>
    <p:extLst>
      <p:ext uri="{BB962C8B-B14F-4D97-AF65-F5344CB8AC3E}">
        <p14:creationId xmlns:p14="http://schemas.microsoft.com/office/powerpoint/2010/main" val="28089201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</p:tagLst>
</file>

<file path=ppt/theme/theme1.xml><?xml version="1.0" encoding="utf-8"?>
<a:theme xmlns:a="http://schemas.openxmlformats.org/drawingml/2006/main" name="Depth">
  <a:themeElements>
    <a:clrScheme name="Depth">
      <a:dk1>
        <a:sysClr val="windowText" lastClr="000000"/>
      </a:dk1>
      <a:lt1>
        <a:sysClr val="window" lastClr="FFFFFF"/>
      </a:lt1>
      <a:dk2>
        <a:srgbClr val="455F51"/>
      </a:dk2>
      <a:lt2>
        <a:srgbClr val="94D7E4"/>
      </a:lt2>
      <a:accent1>
        <a:srgbClr val="41AEBD"/>
      </a:accent1>
      <a:accent2>
        <a:srgbClr val="97E9D5"/>
      </a:accent2>
      <a:accent3>
        <a:srgbClr val="A2CF49"/>
      </a:accent3>
      <a:accent4>
        <a:srgbClr val="608F3D"/>
      </a:accent4>
      <a:accent5>
        <a:srgbClr val="F4DE3A"/>
      </a:accent5>
      <a:accent6>
        <a:srgbClr val="FCB11C"/>
      </a:accent6>
      <a:hlink>
        <a:srgbClr val="FBCA98"/>
      </a:hlink>
      <a:folHlink>
        <a:srgbClr val="D3B86D"/>
      </a:folHlink>
    </a:clrScheme>
    <a:fontScheme name="Depth">
      <a:majorFont>
        <a:latin typeface="Corbel" panose="020B0503020204020204"/>
        <a:ea typeface=""/>
        <a:cs typeface=""/>
        <a:font script="Jpan" typeface="メイリオ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メイリオ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epth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epth" id="{7BEAFC2A-325C-49C4-AC08-2B765DA903F9}" vid="{1735E755-43E6-43AA-ABA2-C989ECC79AF5}"/>
    </a:ext>
  </a:extLst>
</a:theme>
</file>

<file path=ppt/theme/theme2.xml><?xml version="1.0" encoding="utf-8"?>
<a:theme xmlns:a="http://schemas.openxmlformats.org/drawingml/2006/main" name="Office Theme">
  <a:themeElements>
    <a:clrScheme name="Ocean Waves">
      <a:dk1>
        <a:sysClr val="windowText" lastClr="000000"/>
      </a:dk1>
      <a:lt1>
        <a:sysClr val="window" lastClr="FFFFFF"/>
      </a:lt1>
      <a:dk2>
        <a:srgbClr val="134251"/>
      </a:dk2>
      <a:lt2>
        <a:srgbClr val="83BEC0"/>
      </a:lt2>
      <a:accent1>
        <a:srgbClr val="339C9F"/>
      </a:accent1>
      <a:accent2>
        <a:srgbClr val="E68010"/>
      </a:accent2>
      <a:accent3>
        <a:srgbClr val="8EB414"/>
      </a:accent3>
      <a:accent4>
        <a:srgbClr val="0CB89B"/>
      </a:accent4>
      <a:accent5>
        <a:srgbClr val="ECB720"/>
      </a:accent5>
      <a:accent6>
        <a:srgbClr val="319762"/>
      </a:accent6>
      <a:hlink>
        <a:srgbClr val="E68010"/>
      </a:hlink>
      <a:folHlink>
        <a:srgbClr val="339C9F"/>
      </a:folHlink>
    </a:clrScheme>
    <a:fontScheme name="Century Gothic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cean Waves">
      <a:dk1>
        <a:sysClr val="windowText" lastClr="000000"/>
      </a:dk1>
      <a:lt1>
        <a:sysClr val="window" lastClr="FFFFFF"/>
      </a:lt1>
      <a:dk2>
        <a:srgbClr val="134251"/>
      </a:dk2>
      <a:lt2>
        <a:srgbClr val="83BEC0"/>
      </a:lt2>
      <a:accent1>
        <a:srgbClr val="339C9F"/>
      </a:accent1>
      <a:accent2>
        <a:srgbClr val="E68010"/>
      </a:accent2>
      <a:accent3>
        <a:srgbClr val="8EB414"/>
      </a:accent3>
      <a:accent4>
        <a:srgbClr val="0CB89B"/>
      </a:accent4>
      <a:accent5>
        <a:srgbClr val="ECB720"/>
      </a:accent5>
      <a:accent6>
        <a:srgbClr val="319762"/>
      </a:accent6>
      <a:hlink>
        <a:srgbClr val="E68010"/>
      </a:hlink>
      <a:folHlink>
        <a:srgbClr val="339C9F"/>
      </a:folHlink>
    </a:clrScheme>
    <a:fontScheme name="Century Gothic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A3F7D94069FF64A86F7DFF56D60E3BE" ma:contentTypeVersion="6" ma:contentTypeDescription="Create a new document." ma:contentTypeScope="" ma:versionID="c32302c77d4085ecf495bdddb7f5e889">
  <xsd:schema xmlns:xsd="http://www.w3.org/2001/XMLSchema" xmlns:xs="http://www.w3.org/2001/XMLSchema" xmlns:p="http://schemas.microsoft.com/office/2006/metadata/properties" xmlns:ns2="a4f35948-e619-41b3-aa29-22878b09cfd2" xmlns:ns3="40262f94-9f35-4ac3-9a90-690165a166b7" targetNamespace="http://schemas.microsoft.com/office/2006/metadata/properties" ma:root="true" ma:fieldsID="4ab5ae46be95f9d0be6107e8200be7a2" ns2:_="" ns3:_="">
    <xsd:import namespace="a4f35948-e619-41b3-aa29-22878b09cfd2"/>
    <xsd:import namespace="40262f94-9f35-4ac3-9a90-690165a166b7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VSO_x0020_item_x0020_id" minOccurs="0"/>
                <xsd:element ref="ns3:Item_x0020_Details" minOccurs="0"/>
                <xsd:element ref="ns3:Template_x0020_details" minOccurs="0"/>
                <xsd:element ref="ns3:Assetid_x0020_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4f35948-e619-41b3-aa29-22878b09cfd2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0262f94-9f35-4ac3-9a90-690165a166b7" elementFormDefault="qualified">
    <xsd:import namespace="http://schemas.microsoft.com/office/2006/documentManagement/types"/>
    <xsd:import namespace="http://schemas.microsoft.com/office/infopath/2007/PartnerControls"/>
    <xsd:element name="VSO_x0020_item_x0020_id" ma:index="10" nillable="true" ma:displayName="VSO item id" ma:description="Please add the bug number to refer to VSO items." ma:internalName="VSO_x0020_item_x0020_id">
      <xsd:simpleType>
        <xsd:restriction base="dms:Text">
          <xsd:maxLength value="255"/>
        </xsd:restriction>
      </xsd:simpleType>
    </xsd:element>
    <xsd:element name="Item_x0020_Details" ma:index="11" nillable="true" ma:displayName="Item Details" ma:internalName="Item_x0020_Details">
      <xsd:simpleType>
        <xsd:restriction base="dms:Note">
          <xsd:maxLength value="255"/>
        </xsd:restriction>
      </xsd:simpleType>
    </xsd:element>
    <xsd:element name="Template_x0020_details" ma:index="12" nillable="true" ma:displayName="Template details" ma:internalName="Template_x0020_details">
      <xsd:simpleType>
        <xsd:restriction base="dms:Text"/>
      </xsd:simpleType>
    </xsd:element>
    <xsd:element name="Assetid_x0020_" ma:index="13" nillable="true" ma:displayName="Assetid " ma:internalName="Assetid_x0020_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VSO_x0020_item_x0020_id xmlns="40262f94-9f35-4ac3-9a90-690165a166b7" xsi:nil="true"/>
    <Assetid_x0020_ xmlns="40262f94-9f35-4ac3-9a90-690165a166b7" xsi:nil="true"/>
    <Item_x0020_Details xmlns="40262f94-9f35-4ac3-9a90-690165a166b7" xsi:nil="true"/>
    <Template_x0020_details xmlns="40262f94-9f35-4ac3-9a90-690165a166b7" xsi:nil="true"/>
  </documentManagement>
</p:properties>
</file>

<file path=customXml/itemProps1.xml><?xml version="1.0" encoding="utf-8"?>
<ds:datastoreItem xmlns:ds="http://schemas.openxmlformats.org/officeDocument/2006/customXml" ds:itemID="{E6A2223A-9182-462D-922F-5606A5A9076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4f35948-e619-41b3-aa29-22878b09cfd2"/>
    <ds:schemaRef ds:uri="40262f94-9f35-4ac3-9a90-690165a166b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2B6DE00F-F2BC-4082-AB87-D0D78777DE1E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045C5BB1-9D2C-412A-AE6C-0FC75190A4CE}">
  <ds:schemaRefs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schemas.openxmlformats.org/package/2006/metadata/core-properties"/>
    <ds:schemaRef ds:uri="http://purl.org/dc/terms/"/>
    <ds:schemaRef ds:uri="40262f94-9f35-4ac3-9a90-690165a166b7"/>
    <ds:schemaRef ds:uri="a4f35948-e619-41b3-aa29-22878b09cfd2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TM04033923[[fn=Depth]]</Template>
  <TotalTime>192319</TotalTime>
  <Words>11</Words>
  <Application>Microsoft Office PowerPoint</Application>
  <PresentationFormat>Custom</PresentationFormat>
  <Paragraphs>2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Century Gothic</vt:lpstr>
      <vt:lpstr>Century Schoolbook</vt:lpstr>
      <vt:lpstr>Corbel</vt:lpstr>
      <vt:lpstr>Depth</vt:lpstr>
      <vt:lpstr>MONTH IN REVIEW NOVEMBER 2023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CEO MONTHLY REPORT   FEBRUARY 2023</dc:title>
  <dc:creator>Donna Harvey</dc:creator>
  <cp:lastModifiedBy>Donna Harvey</cp:lastModifiedBy>
  <cp:revision>279</cp:revision>
  <dcterms:created xsi:type="dcterms:W3CDTF">2012-05-18T02:13:39Z</dcterms:created>
  <dcterms:modified xsi:type="dcterms:W3CDTF">2023-11-08T18:26:00Z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nternalTags">
    <vt:lpwstr/>
  </property>
  <property fmtid="{D5CDD505-2E9C-101B-9397-08002B2CF9AE}" pid="3" name="ContentTypeId">
    <vt:lpwstr>0x010100AA3F7D94069FF64A86F7DFF56D60E3BE</vt:lpwstr>
  </property>
  <property fmtid="{D5CDD505-2E9C-101B-9397-08002B2CF9AE}" pid="4" name="FeatureTags">
    <vt:lpwstr/>
  </property>
  <property fmtid="{D5CDD505-2E9C-101B-9397-08002B2CF9AE}" pid="5" name="LocalizationTags">
    <vt:lpwstr/>
  </property>
  <property fmtid="{D5CDD505-2E9C-101B-9397-08002B2CF9AE}" pid="6" name="ScenarioTags">
    <vt:lpwstr/>
  </property>
  <property fmtid="{D5CDD505-2E9C-101B-9397-08002B2CF9AE}" pid="7" name="CampaignTags">
    <vt:lpwstr/>
  </property>
</Properties>
</file>